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48" r:id="rId1"/>
  </p:sldMasterIdLst>
  <p:notesMasterIdLst>
    <p:notesMasterId r:id="rId31"/>
  </p:notesMasterIdLst>
  <p:sldIdLst>
    <p:sldId id="264" r:id="rId2"/>
    <p:sldId id="258" r:id="rId3"/>
    <p:sldId id="271" r:id="rId4"/>
    <p:sldId id="261" r:id="rId5"/>
    <p:sldId id="299" r:id="rId6"/>
    <p:sldId id="300" r:id="rId7"/>
    <p:sldId id="301" r:id="rId8"/>
    <p:sldId id="281" r:id="rId9"/>
    <p:sldId id="282" r:id="rId10"/>
    <p:sldId id="266" r:id="rId11"/>
    <p:sldId id="262" r:id="rId12"/>
    <p:sldId id="283" r:id="rId13"/>
    <p:sldId id="284" r:id="rId14"/>
    <p:sldId id="285" r:id="rId15"/>
    <p:sldId id="294" r:id="rId16"/>
    <p:sldId id="286" r:id="rId17"/>
    <p:sldId id="292" r:id="rId18"/>
    <p:sldId id="290" r:id="rId19"/>
    <p:sldId id="260" r:id="rId20"/>
    <p:sldId id="295" r:id="rId21"/>
    <p:sldId id="296" r:id="rId22"/>
    <p:sldId id="297" r:id="rId23"/>
    <p:sldId id="272" r:id="rId24"/>
    <p:sldId id="298" r:id="rId25"/>
    <p:sldId id="276" r:id="rId26"/>
    <p:sldId id="273" r:id="rId27"/>
    <p:sldId id="274" r:id="rId28"/>
    <p:sldId id="278" r:id="rId29"/>
    <p:sldId id="279" r:id="rId30"/>
  </p:sldIdLst>
  <p:sldSz cx="9144000" cy="6858000" type="screen4x3"/>
  <p:notesSz cx="6858000" cy="9144000"/>
  <p:defaultText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84380"/>
    <p:restoredTop sz="99645" autoAdjust="0"/>
  </p:normalViewPr>
  <p:slideViewPr>
    <p:cSldViewPr>
      <p:cViewPr varScale="1">
        <p:scale>
          <a:sx n="67" d="100"/>
          <a:sy n="67" d="100"/>
        </p:scale>
        <p:origin x="1254" y="60"/>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 Id="rId8" Type="http://schemas.openxmlformats.org/officeDocument/2006/relationships/slide" Target="slides/slide7.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70B7B4E-9796-486C-9011-2C8980A0B223}" type="doc">
      <dgm:prSet loTypeId="urn:microsoft.com/office/officeart/2005/8/layout/cycle2" loCatId="cycle" qsTypeId="urn:microsoft.com/office/officeart/2005/8/quickstyle/simple5" qsCatId="simple" csTypeId="urn:microsoft.com/office/officeart/2005/8/colors/accent1_2" csCatId="accent1" phldr="1"/>
      <dgm:spPr/>
      <dgm:t>
        <a:bodyPr/>
        <a:lstStyle/>
        <a:p>
          <a:pPr rtl="1"/>
          <a:endParaRPr lang="ar-SA"/>
        </a:p>
      </dgm:t>
    </dgm:pt>
    <dgm:pt modelId="{F764CED1-696B-4026-9BA0-7AB9A5105BAE}">
      <dgm:prSet phldrT="[نص]" custT="1"/>
      <dgm:spPr/>
      <dgm:t>
        <a:bodyPr/>
        <a:lstStyle/>
        <a:p>
          <a:pPr rtl="1"/>
          <a:r>
            <a:rPr lang="ar-SA" sz="1800" dirty="0"/>
            <a:t>اكثر صدقا مع نفسك </a:t>
          </a:r>
        </a:p>
      </dgm:t>
    </dgm:pt>
    <dgm:pt modelId="{2AC331BA-8908-4F72-A35C-5E9BBDA61780}" type="parTrans" cxnId="{F517B54A-E3A8-44E4-8839-303D03688323}">
      <dgm:prSet/>
      <dgm:spPr/>
      <dgm:t>
        <a:bodyPr/>
        <a:lstStyle/>
        <a:p>
          <a:pPr rtl="1"/>
          <a:endParaRPr lang="ar-SA"/>
        </a:p>
      </dgm:t>
    </dgm:pt>
    <dgm:pt modelId="{67E1D062-6A6C-4BF3-958A-FA99272D4F71}" type="sibTrans" cxnId="{F517B54A-E3A8-44E4-8839-303D03688323}">
      <dgm:prSet/>
      <dgm:spPr/>
      <dgm:t>
        <a:bodyPr/>
        <a:lstStyle/>
        <a:p>
          <a:pPr rtl="1"/>
          <a:endParaRPr lang="ar-SA"/>
        </a:p>
      </dgm:t>
    </dgm:pt>
    <dgm:pt modelId="{8D4EF1E5-61AA-48AD-AB9A-86A14ACBCB66}">
      <dgm:prSet phldrT="[نص]" custT="1"/>
      <dgm:spPr/>
      <dgm:t>
        <a:bodyPr/>
        <a:lstStyle/>
        <a:p>
          <a:pPr rtl="1"/>
          <a:r>
            <a:rPr lang="ar-SA" sz="1800" dirty="0"/>
            <a:t>تفهم وجهات النظر </a:t>
          </a:r>
        </a:p>
      </dgm:t>
    </dgm:pt>
    <dgm:pt modelId="{D82AFB6F-90E0-43B0-B7D1-8A18F9BD06CE}" type="parTrans" cxnId="{9559D81B-E5F8-4910-B260-072758035CEB}">
      <dgm:prSet/>
      <dgm:spPr/>
      <dgm:t>
        <a:bodyPr/>
        <a:lstStyle/>
        <a:p>
          <a:pPr rtl="1"/>
          <a:endParaRPr lang="ar-SA"/>
        </a:p>
      </dgm:t>
    </dgm:pt>
    <dgm:pt modelId="{5E0DDE78-D969-4E01-95C0-4B6D6933D4BF}" type="sibTrans" cxnId="{9559D81B-E5F8-4910-B260-072758035CEB}">
      <dgm:prSet/>
      <dgm:spPr/>
      <dgm:t>
        <a:bodyPr/>
        <a:lstStyle/>
        <a:p>
          <a:pPr rtl="1"/>
          <a:endParaRPr lang="ar-SA"/>
        </a:p>
      </dgm:t>
    </dgm:pt>
    <dgm:pt modelId="{AF4568F9-5181-40A2-AF09-9DE8F4E2AC90}">
      <dgm:prSet phldrT="[نص]" custT="1"/>
      <dgm:spPr/>
      <dgm:t>
        <a:bodyPr/>
        <a:lstStyle/>
        <a:p>
          <a:pPr rtl="1"/>
          <a:r>
            <a:rPr lang="ar-SA" sz="1600" dirty="0"/>
            <a:t>استخدام العقل بدل العواطف </a:t>
          </a:r>
        </a:p>
      </dgm:t>
    </dgm:pt>
    <dgm:pt modelId="{E17B3634-9001-4B18-91B8-36F78F474C64}" type="parTrans" cxnId="{EEFFE513-7516-4AEB-B882-D5CA2F77B342}">
      <dgm:prSet/>
      <dgm:spPr/>
      <dgm:t>
        <a:bodyPr/>
        <a:lstStyle/>
        <a:p>
          <a:pPr rtl="1"/>
          <a:endParaRPr lang="ar-SA"/>
        </a:p>
      </dgm:t>
    </dgm:pt>
    <dgm:pt modelId="{64F2ACB6-485A-43A7-A52B-9C43B3981AD9}" type="sibTrans" cxnId="{EEFFE513-7516-4AEB-B882-D5CA2F77B342}">
      <dgm:prSet/>
      <dgm:spPr/>
      <dgm:t>
        <a:bodyPr/>
        <a:lstStyle/>
        <a:p>
          <a:pPr rtl="1"/>
          <a:endParaRPr lang="ar-SA"/>
        </a:p>
      </dgm:t>
    </dgm:pt>
    <dgm:pt modelId="{558B11A7-FE11-4D89-8FAF-1631E4A8486C}">
      <dgm:prSet phldrT="[نص]" custT="1"/>
      <dgm:spPr/>
      <dgm:t>
        <a:bodyPr/>
        <a:lstStyle/>
        <a:p>
          <a:pPr rtl="1"/>
          <a:r>
            <a:rPr lang="ar-SA" sz="1800" dirty="0"/>
            <a:t>صنع القرار </a:t>
          </a:r>
        </a:p>
      </dgm:t>
    </dgm:pt>
    <dgm:pt modelId="{4BFDD9DC-259D-426F-9D5D-4ABB716C44E1}" type="parTrans" cxnId="{8D96E919-8A63-4B85-A995-6457EFB93839}">
      <dgm:prSet/>
      <dgm:spPr/>
      <dgm:t>
        <a:bodyPr/>
        <a:lstStyle/>
        <a:p>
          <a:pPr rtl="1"/>
          <a:endParaRPr lang="ar-SA"/>
        </a:p>
      </dgm:t>
    </dgm:pt>
    <dgm:pt modelId="{9D72FA2B-C319-488A-A1B3-85EE84BAAE3D}" type="sibTrans" cxnId="{8D96E919-8A63-4B85-A995-6457EFB93839}">
      <dgm:prSet/>
      <dgm:spPr/>
      <dgm:t>
        <a:bodyPr/>
        <a:lstStyle/>
        <a:p>
          <a:pPr rtl="1"/>
          <a:endParaRPr lang="ar-SA"/>
        </a:p>
      </dgm:t>
    </dgm:pt>
    <dgm:pt modelId="{985D15BF-805A-4267-8A12-0F2E65D75CD9}">
      <dgm:prSet phldrT="[نص]" custT="1"/>
      <dgm:spPr/>
      <dgm:t>
        <a:bodyPr/>
        <a:lstStyle/>
        <a:p>
          <a:pPr rtl="1"/>
          <a:r>
            <a:rPr lang="ar-SA" sz="1600" dirty="0"/>
            <a:t>القدرة على البحث الجاد </a:t>
          </a:r>
        </a:p>
      </dgm:t>
    </dgm:pt>
    <dgm:pt modelId="{0BF237BD-72DA-41B1-B066-62069A424AE5}" type="parTrans" cxnId="{6BCDEDB5-178C-47E3-8C88-C510CB3B78F4}">
      <dgm:prSet/>
      <dgm:spPr/>
      <dgm:t>
        <a:bodyPr/>
        <a:lstStyle/>
        <a:p>
          <a:pPr rtl="1"/>
          <a:endParaRPr lang="ar-SA"/>
        </a:p>
      </dgm:t>
    </dgm:pt>
    <dgm:pt modelId="{0AED0C2B-3D43-42AD-ACCE-39E4BBF35719}" type="sibTrans" cxnId="{6BCDEDB5-178C-47E3-8C88-C510CB3B78F4}">
      <dgm:prSet/>
      <dgm:spPr/>
      <dgm:t>
        <a:bodyPr/>
        <a:lstStyle/>
        <a:p>
          <a:pPr rtl="1"/>
          <a:endParaRPr lang="ar-SA"/>
        </a:p>
      </dgm:t>
    </dgm:pt>
    <dgm:pt modelId="{823D1701-3974-4C02-8892-BA0E4497A374}">
      <dgm:prSet phldrT="[نص]"/>
      <dgm:spPr/>
      <dgm:t>
        <a:bodyPr/>
        <a:lstStyle/>
        <a:p>
          <a:pPr rtl="1"/>
          <a:r>
            <a:rPr lang="ar-SA" dirty="0"/>
            <a:t>القدرة على المناقشة </a:t>
          </a:r>
        </a:p>
      </dgm:t>
    </dgm:pt>
    <dgm:pt modelId="{5692992A-4501-4348-A579-FA4E736AEAD2}" type="parTrans" cxnId="{6DBBF505-AD6B-4DA2-A06B-229BE095685B}">
      <dgm:prSet/>
      <dgm:spPr/>
      <dgm:t>
        <a:bodyPr/>
        <a:lstStyle/>
        <a:p>
          <a:pPr rtl="1"/>
          <a:endParaRPr lang="ar-SA"/>
        </a:p>
      </dgm:t>
    </dgm:pt>
    <dgm:pt modelId="{69C97846-FF99-421B-B990-CD3B380091C0}" type="sibTrans" cxnId="{6DBBF505-AD6B-4DA2-A06B-229BE095685B}">
      <dgm:prSet/>
      <dgm:spPr/>
      <dgm:t>
        <a:bodyPr/>
        <a:lstStyle/>
        <a:p>
          <a:pPr rtl="1"/>
          <a:endParaRPr lang="ar-SA"/>
        </a:p>
      </dgm:t>
    </dgm:pt>
    <dgm:pt modelId="{FF3F39AC-4999-4AD8-9032-E0EDA83145BE}" type="pres">
      <dgm:prSet presAssocID="{870B7B4E-9796-486C-9011-2C8980A0B223}" presName="cycle" presStyleCnt="0">
        <dgm:presLayoutVars>
          <dgm:dir/>
          <dgm:resizeHandles val="exact"/>
        </dgm:presLayoutVars>
      </dgm:prSet>
      <dgm:spPr/>
    </dgm:pt>
    <dgm:pt modelId="{DF0B56BF-F9F7-4A8A-863A-395438CB0251}" type="pres">
      <dgm:prSet presAssocID="{F764CED1-696B-4026-9BA0-7AB9A5105BAE}" presName="node" presStyleLbl="node1" presStyleIdx="0" presStyleCnt="6" custScaleX="165260">
        <dgm:presLayoutVars>
          <dgm:bulletEnabled val="1"/>
        </dgm:presLayoutVars>
      </dgm:prSet>
      <dgm:spPr/>
    </dgm:pt>
    <dgm:pt modelId="{5FF2513B-2F94-4D09-A534-D6A32F5CBEE8}" type="pres">
      <dgm:prSet presAssocID="{67E1D062-6A6C-4BF3-958A-FA99272D4F71}" presName="sibTrans" presStyleLbl="sibTrans2D1" presStyleIdx="0" presStyleCnt="6" custScaleX="42128" custScaleY="132253"/>
      <dgm:spPr/>
    </dgm:pt>
    <dgm:pt modelId="{7BBB0207-F2F2-48D0-AEA6-CBD7CA7683C9}" type="pres">
      <dgm:prSet presAssocID="{67E1D062-6A6C-4BF3-958A-FA99272D4F71}" presName="connectorText" presStyleLbl="sibTrans2D1" presStyleIdx="0" presStyleCnt="6"/>
      <dgm:spPr/>
    </dgm:pt>
    <dgm:pt modelId="{DF383212-CDC2-4CAF-B762-5F1109B625E1}" type="pres">
      <dgm:prSet presAssocID="{8D4EF1E5-61AA-48AD-AB9A-86A14ACBCB66}" presName="node" presStyleLbl="node1" presStyleIdx="1" presStyleCnt="6" custScaleX="140117" custRadScaleRad="133270" custRadScaleInc="40183">
        <dgm:presLayoutVars>
          <dgm:bulletEnabled val="1"/>
        </dgm:presLayoutVars>
      </dgm:prSet>
      <dgm:spPr/>
    </dgm:pt>
    <dgm:pt modelId="{F1F6DC28-5F84-49BE-AD4B-2D538B86E3B5}" type="pres">
      <dgm:prSet presAssocID="{5E0DDE78-D969-4E01-95C0-4B6D6933D4BF}" presName="sibTrans" presStyleLbl="sibTrans2D1" presStyleIdx="1" presStyleCnt="6"/>
      <dgm:spPr/>
    </dgm:pt>
    <dgm:pt modelId="{5E7B5153-B549-4FC9-AA4D-5E2AF1E42DCC}" type="pres">
      <dgm:prSet presAssocID="{5E0DDE78-D969-4E01-95C0-4B6D6933D4BF}" presName="connectorText" presStyleLbl="sibTrans2D1" presStyleIdx="1" presStyleCnt="6"/>
      <dgm:spPr/>
    </dgm:pt>
    <dgm:pt modelId="{DD945139-E85F-464F-97C6-4B8ACE033549}" type="pres">
      <dgm:prSet presAssocID="{AF4568F9-5181-40A2-AF09-9DE8F4E2AC90}" presName="node" presStyleLbl="node1" presStyleIdx="2" presStyleCnt="6" custScaleX="146632" custRadScaleRad="106217" custRadScaleInc="-21828">
        <dgm:presLayoutVars>
          <dgm:bulletEnabled val="1"/>
        </dgm:presLayoutVars>
      </dgm:prSet>
      <dgm:spPr/>
    </dgm:pt>
    <dgm:pt modelId="{B8917BBD-1DC2-42E8-9116-803D9F36B041}" type="pres">
      <dgm:prSet presAssocID="{64F2ACB6-485A-43A7-A52B-9C43B3981AD9}" presName="sibTrans" presStyleLbl="sibTrans2D1" presStyleIdx="2" presStyleCnt="6"/>
      <dgm:spPr/>
    </dgm:pt>
    <dgm:pt modelId="{C6083899-DFA3-46D9-8B56-316325D35AB4}" type="pres">
      <dgm:prSet presAssocID="{64F2ACB6-485A-43A7-A52B-9C43B3981AD9}" presName="connectorText" presStyleLbl="sibTrans2D1" presStyleIdx="2" presStyleCnt="6"/>
      <dgm:spPr/>
    </dgm:pt>
    <dgm:pt modelId="{9908BBD0-848D-445B-ABCC-C57F7AFCC97B}" type="pres">
      <dgm:prSet presAssocID="{558B11A7-FE11-4D89-8FAF-1631E4A8486C}" presName="node" presStyleLbl="node1" presStyleIdx="3" presStyleCnt="6" custRadScaleRad="103390" custRadScaleInc="-11574">
        <dgm:presLayoutVars>
          <dgm:bulletEnabled val="1"/>
        </dgm:presLayoutVars>
      </dgm:prSet>
      <dgm:spPr/>
    </dgm:pt>
    <dgm:pt modelId="{F39BA021-2991-4C07-A9A6-2F03A935670E}" type="pres">
      <dgm:prSet presAssocID="{9D72FA2B-C319-488A-A1B3-85EE84BAAE3D}" presName="sibTrans" presStyleLbl="sibTrans2D1" presStyleIdx="3" presStyleCnt="6"/>
      <dgm:spPr/>
    </dgm:pt>
    <dgm:pt modelId="{0D135EC5-5ED1-4A30-A54F-459A32FC967D}" type="pres">
      <dgm:prSet presAssocID="{9D72FA2B-C319-488A-A1B3-85EE84BAAE3D}" presName="connectorText" presStyleLbl="sibTrans2D1" presStyleIdx="3" presStyleCnt="6"/>
      <dgm:spPr/>
    </dgm:pt>
    <dgm:pt modelId="{8A8AED73-4720-41FA-AA87-6D4C89622E20}" type="pres">
      <dgm:prSet presAssocID="{985D15BF-805A-4267-8A12-0F2E65D75CD9}" presName="node" presStyleLbl="node1" presStyleIdx="4" presStyleCnt="6" custScaleX="137714" custRadScaleRad="125431" custRadScaleInc="-5871">
        <dgm:presLayoutVars>
          <dgm:bulletEnabled val="1"/>
        </dgm:presLayoutVars>
      </dgm:prSet>
      <dgm:spPr/>
    </dgm:pt>
    <dgm:pt modelId="{819C3253-0992-4482-B6AB-943FB61FA965}" type="pres">
      <dgm:prSet presAssocID="{0AED0C2B-3D43-42AD-ACCE-39E4BBF35719}" presName="sibTrans" presStyleLbl="sibTrans2D1" presStyleIdx="4" presStyleCnt="6"/>
      <dgm:spPr/>
    </dgm:pt>
    <dgm:pt modelId="{8042B2ED-D559-4080-875F-36C660115E7D}" type="pres">
      <dgm:prSet presAssocID="{0AED0C2B-3D43-42AD-ACCE-39E4BBF35719}" presName="connectorText" presStyleLbl="sibTrans2D1" presStyleIdx="4" presStyleCnt="6"/>
      <dgm:spPr/>
    </dgm:pt>
    <dgm:pt modelId="{9AE5BA3C-9EC7-4D8F-B9E2-7A7F4C1130A5}" type="pres">
      <dgm:prSet presAssocID="{823D1701-3974-4C02-8892-BA0E4497A374}" presName="node" presStyleLbl="node1" presStyleIdx="5" presStyleCnt="6" custScaleX="132749" custRadScaleRad="118570" custRadScaleInc="-43769">
        <dgm:presLayoutVars>
          <dgm:bulletEnabled val="1"/>
        </dgm:presLayoutVars>
      </dgm:prSet>
      <dgm:spPr/>
    </dgm:pt>
    <dgm:pt modelId="{31C55D99-64B1-40D0-8A0C-551F0652CFD5}" type="pres">
      <dgm:prSet presAssocID="{69C97846-FF99-421B-B990-CD3B380091C0}" presName="sibTrans" presStyleLbl="sibTrans2D1" presStyleIdx="5" presStyleCnt="6"/>
      <dgm:spPr/>
    </dgm:pt>
    <dgm:pt modelId="{CE6F3904-8D2A-4283-9471-A2674ABC8FFC}" type="pres">
      <dgm:prSet presAssocID="{69C97846-FF99-421B-B990-CD3B380091C0}" presName="connectorText" presStyleLbl="sibTrans2D1" presStyleIdx="5" presStyleCnt="6"/>
      <dgm:spPr/>
    </dgm:pt>
  </dgm:ptLst>
  <dgm:cxnLst>
    <dgm:cxn modelId="{6DBBF505-AD6B-4DA2-A06B-229BE095685B}" srcId="{870B7B4E-9796-486C-9011-2C8980A0B223}" destId="{823D1701-3974-4C02-8892-BA0E4497A374}" srcOrd="5" destOrd="0" parTransId="{5692992A-4501-4348-A579-FA4E736AEAD2}" sibTransId="{69C97846-FF99-421B-B990-CD3B380091C0}"/>
    <dgm:cxn modelId="{659F4A06-CCE7-4884-8E9E-42E727A4217D}" type="presOf" srcId="{67E1D062-6A6C-4BF3-958A-FA99272D4F71}" destId="{5FF2513B-2F94-4D09-A534-D6A32F5CBEE8}" srcOrd="0" destOrd="0" presId="urn:microsoft.com/office/officeart/2005/8/layout/cycle2"/>
    <dgm:cxn modelId="{EEFFE513-7516-4AEB-B882-D5CA2F77B342}" srcId="{870B7B4E-9796-486C-9011-2C8980A0B223}" destId="{AF4568F9-5181-40A2-AF09-9DE8F4E2AC90}" srcOrd="2" destOrd="0" parTransId="{E17B3634-9001-4B18-91B8-36F78F474C64}" sibTransId="{64F2ACB6-485A-43A7-A52B-9C43B3981AD9}"/>
    <dgm:cxn modelId="{02F1BF17-90D4-4CDD-8FC3-EB6D9E4AC607}" type="presOf" srcId="{0AED0C2B-3D43-42AD-ACCE-39E4BBF35719}" destId="{8042B2ED-D559-4080-875F-36C660115E7D}" srcOrd="1" destOrd="0" presId="urn:microsoft.com/office/officeart/2005/8/layout/cycle2"/>
    <dgm:cxn modelId="{8D96E919-8A63-4B85-A995-6457EFB93839}" srcId="{870B7B4E-9796-486C-9011-2C8980A0B223}" destId="{558B11A7-FE11-4D89-8FAF-1631E4A8486C}" srcOrd="3" destOrd="0" parTransId="{4BFDD9DC-259D-426F-9D5D-4ABB716C44E1}" sibTransId="{9D72FA2B-C319-488A-A1B3-85EE84BAAE3D}"/>
    <dgm:cxn modelId="{9559D81B-E5F8-4910-B260-072758035CEB}" srcId="{870B7B4E-9796-486C-9011-2C8980A0B223}" destId="{8D4EF1E5-61AA-48AD-AB9A-86A14ACBCB66}" srcOrd="1" destOrd="0" parTransId="{D82AFB6F-90E0-43B0-B7D1-8A18F9BD06CE}" sibTransId="{5E0DDE78-D969-4E01-95C0-4B6D6933D4BF}"/>
    <dgm:cxn modelId="{1508851D-DBEE-4737-AE19-4B6DB5A9744D}" type="presOf" srcId="{64F2ACB6-485A-43A7-A52B-9C43B3981AD9}" destId="{C6083899-DFA3-46D9-8B56-316325D35AB4}" srcOrd="1" destOrd="0" presId="urn:microsoft.com/office/officeart/2005/8/layout/cycle2"/>
    <dgm:cxn modelId="{64BBCB3C-170F-4F63-AF65-FC67E6F0D7A6}" type="presOf" srcId="{558B11A7-FE11-4D89-8FAF-1631E4A8486C}" destId="{9908BBD0-848D-445B-ABCC-C57F7AFCC97B}" srcOrd="0" destOrd="0" presId="urn:microsoft.com/office/officeart/2005/8/layout/cycle2"/>
    <dgm:cxn modelId="{4E571A3F-5129-4D78-B0D1-C5E425F05172}" type="presOf" srcId="{69C97846-FF99-421B-B990-CD3B380091C0}" destId="{31C55D99-64B1-40D0-8A0C-551F0652CFD5}" srcOrd="0" destOrd="0" presId="urn:microsoft.com/office/officeart/2005/8/layout/cycle2"/>
    <dgm:cxn modelId="{C0A25E60-5EB5-4406-810F-D815F327042D}" type="presOf" srcId="{64F2ACB6-485A-43A7-A52B-9C43B3981AD9}" destId="{B8917BBD-1DC2-42E8-9116-803D9F36B041}" srcOrd="0" destOrd="0" presId="urn:microsoft.com/office/officeart/2005/8/layout/cycle2"/>
    <dgm:cxn modelId="{87587761-BAD8-406D-995B-5149E7DB10EA}" type="presOf" srcId="{67E1D062-6A6C-4BF3-958A-FA99272D4F71}" destId="{7BBB0207-F2F2-48D0-AEA6-CBD7CA7683C9}" srcOrd="1" destOrd="0" presId="urn:microsoft.com/office/officeart/2005/8/layout/cycle2"/>
    <dgm:cxn modelId="{10DEB563-57E3-4810-9F2A-C555D01328E3}" type="presOf" srcId="{5E0DDE78-D969-4E01-95C0-4B6D6933D4BF}" destId="{F1F6DC28-5F84-49BE-AD4B-2D538B86E3B5}" srcOrd="0" destOrd="0" presId="urn:microsoft.com/office/officeart/2005/8/layout/cycle2"/>
    <dgm:cxn modelId="{0C60E365-2E62-4602-940A-8FB2E7C09FB2}" type="presOf" srcId="{9D72FA2B-C319-488A-A1B3-85EE84BAAE3D}" destId="{0D135EC5-5ED1-4A30-A54F-459A32FC967D}" srcOrd="1" destOrd="0" presId="urn:microsoft.com/office/officeart/2005/8/layout/cycle2"/>
    <dgm:cxn modelId="{F517B54A-E3A8-44E4-8839-303D03688323}" srcId="{870B7B4E-9796-486C-9011-2C8980A0B223}" destId="{F764CED1-696B-4026-9BA0-7AB9A5105BAE}" srcOrd="0" destOrd="0" parTransId="{2AC331BA-8908-4F72-A35C-5E9BBDA61780}" sibTransId="{67E1D062-6A6C-4BF3-958A-FA99272D4F71}"/>
    <dgm:cxn modelId="{C24DD86C-0C3E-4CB8-8BE7-2CC90A5B214B}" type="presOf" srcId="{870B7B4E-9796-486C-9011-2C8980A0B223}" destId="{FF3F39AC-4999-4AD8-9032-E0EDA83145BE}" srcOrd="0" destOrd="0" presId="urn:microsoft.com/office/officeart/2005/8/layout/cycle2"/>
    <dgm:cxn modelId="{4583F24F-2655-4236-BFE5-2268A3C42D44}" type="presOf" srcId="{69C97846-FF99-421B-B990-CD3B380091C0}" destId="{CE6F3904-8D2A-4283-9471-A2674ABC8FFC}" srcOrd="1" destOrd="0" presId="urn:microsoft.com/office/officeart/2005/8/layout/cycle2"/>
    <dgm:cxn modelId="{9CF9ACAD-5A45-40BD-918E-16B808E46BAE}" type="presOf" srcId="{0AED0C2B-3D43-42AD-ACCE-39E4BBF35719}" destId="{819C3253-0992-4482-B6AB-943FB61FA965}" srcOrd="0" destOrd="0" presId="urn:microsoft.com/office/officeart/2005/8/layout/cycle2"/>
    <dgm:cxn modelId="{6BCDEDB5-178C-47E3-8C88-C510CB3B78F4}" srcId="{870B7B4E-9796-486C-9011-2C8980A0B223}" destId="{985D15BF-805A-4267-8A12-0F2E65D75CD9}" srcOrd="4" destOrd="0" parTransId="{0BF237BD-72DA-41B1-B066-62069A424AE5}" sibTransId="{0AED0C2B-3D43-42AD-ACCE-39E4BBF35719}"/>
    <dgm:cxn modelId="{155850B9-EB8D-48B3-A6F0-44C46BFD62E5}" type="presOf" srcId="{985D15BF-805A-4267-8A12-0F2E65D75CD9}" destId="{8A8AED73-4720-41FA-AA87-6D4C89622E20}" srcOrd="0" destOrd="0" presId="urn:microsoft.com/office/officeart/2005/8/layout/cycle2"/>
    <dgm:cxn modelId="{06E8B8BE-9DBF-4A43-9B58-20B88373075B}" type="presOf" srcId="{F764CED1-696B-4026-9BA0-7AB9A5105BAE}" destId="{DF0B56BF-F9F7-4A8A-863A-395438CB0251}" srcOrd="0" destOrd="0" presId="urn:microsoft.com/office/officeart/2005/8/layout/cycle2"/>
    <dgm:cxn modelId="{2A79CEBF-FAA4-4390-BC92-222287C3F318}" type="presOf" srcId="{9D72FA2B-C319-488A-A1B3-85EE84BAAE3D}" destId="{F39BA021-2991-4C07-A9A6-2F03A935670E}" srcOrd="0" destOrd="0" presId="urn:microsoft.com/office/officeart/2005/8/layout/cycle2"/>
    <dgm:cxn modelId="{3694C4CA-7EC9-42CB-97D0-EE09C49190BE}" type="presOf" srcId="{5E0DDE78-D969-4E01-95C0-4B6D6933D4BF}" destId="{5E7B5153-B549-4FC9-AA4D-5E2AF1E42DCC}" srcOrd="1" destOrd="0" presId="urn:microsoft.com/office/officeart/2005/8/layout/cycle2"/>
    <dgm:cxn modelId="{406C49CD-A967-47AF-A720-154027241F63}" type="presOf" srcId="{8D4EF1E5-61AA-48AD-AB9A-86A14ACBCB66}" destId="{DF383212-CDC2-4CAF-B762-5F1109B625E1}" srcOrd="0" destOrd="0" presId="urn:microsoft.com/office/officeart/2005/8/layout/cycle2"/>
    <dgm:cxn modelId="{C6B3DEDA-6246-42C4-83CA-4C7D9D2F1589}" type="presOf" srcId="{823D1701-3974-4C02-8892-BA0E4497A374}" destId="{9AE5BA3C-9EC7-4D8F-B9E2-7A7F4C1130A5}" srcOrd="0" destOrd="0" presId="urn:microsoft.com/office/officeart/2005/8/layout/cycle2"/>
    <dgm:cxn modelId="{50BA9BE0-2CCB-4200-8DC5-0D082CF681F0}" type="presOf" srcId="{AF4568F9-5181-40A2-AF09-9DE8F4E2AC90}" destId="{DD945139-E85F-464F-97C6-4B8ACE033549}" srcOrd="0" destOrd="0" presId="urn:microsoft.com/office/officeart/2005/8/layout/cycle2"/>
    <dgm:cxn modelId="{7060F415-9AE0-46C9-B934-81F414C26EEF}" type="presParOf" srcId="{FF3F39AC-4999-4AD8-9032-E0EDA83145BE}" destId="{DF0B56BF-F9F7-4A8A-863A-395438CB0251}" srcOrd="0" destOrd="0" presId="urn:microsoft.com/office/officeart/2005/8/layout/cycle2"/>
    <dgm:cxn modelId="{EE26F8BE-5AD1-476B-8C65-D2F59A9C9AA1}" type="presParOf" srcId="{FF3F39AC-4999-4AD8-9032-E0EDA83145BE}" destId="{5FF2513B-2F94-4D09-A534-D6A32F5CBEE8}" srcOrd="1" destOrd="0" presId="urn:microsoft.com/office/officeart/2005/8/layout/cycle2"/>
    <dgm:cxn modelId="{72E3E685-B55C-4A1D-BF73-2B446F7C0DDB}" type="presParOf" srcId="{5FF2513B-2F94-4D09-A534-D6A32F5CBEE8}" destId="{7BBB0207-F2F2-48D0-AEA6-CBD7CA7683C9}" srcOrd="0" destOrd="0" presId="urn:microsoft.com/office/officeart/2005/8/layout/cycle2"/>
    <dgm:cxn modelId="{A78AC979-95DD-4302-A1AF-705084B40926}" type="presParOf" srcId="{FF3F39AC-4999-4AD8-9032-E0EDA83145BE}" destId="{DF383212-CDC2-4CAF-B762-5F1109B625E1}" srcOrd="2" destOrd="0" presId="urn:microsoft.com/office/officeart/2005/8/layout/cycle2"/>
    <dgm:cxn modelId="{3D02FFBE-E9AA-46AE-985B-271AFDEC3ABC}" type="presParOf" srcId="{FF3F39AC-4999-4AD8-9032-E0EDA83145BE}" destId="{F1F6DC28-5F84-49BE-AD4B-2D538B86E3B5}" srcOrd="3" destOrd="0" presId="urn:microsoft.com/office/officeart/2005/8/layout/cycle2"/>
    <dgm:cxn modelId="{C96819EB-C1DD-437B-8B4C-9AA011CE5164}" type="presParOf" srcId="{F1F6DC28-5F84-49BE-AD4B-2D538B86E3B5}" destId="{5E7B5153-B549-4FC9-AA4D-5E2AF1E42DCC}" srcOrd="0" destOrd="0" presId="urn:microsoft.com/office/officeart/2005/8/layout/cycle2"/>
    <dgm:cxn modelId="{0236DDEC-9995-4ED4-88B2-DB6873AE4E5C}" type="presParOf" srcId="{FF3F39AC-4999-4AD8-9032-E0EDA83145BE}" destId="{DD945139-E85F-464F-97C6-4B8ACE033549}" srcOrd="4" destOrd="0" presId="urn:microsoft.com/office/officeart/2005/8/layout/cycle2"/>
    <dgm:cxn modelId="{441D91A0-DBC0-4129-9C4F-413EE4AE4FAC}" type="presParOf" srcId="{FF3F39AC-4999-4AD8-9032-E0EDA83145BE}" destId="{B8917BBD-1DC2-42E8-9116-803D9F36B041}" srcOrd="5" destOrd="0" presId="urn:microsoft.com/office/officeart/2005/8/layout/cycle2"/>
    <dgm:cxn modelId="{75E3A1FC-8168-425D-91DF-6A9D1C4FECD0}" type="presParOf" srcId="{B8917BBD-1DC2-42E8-9116-803D9F36B041}" destId="{C6083899-DFA3-46D9-8B56-316325D35AB4}" srcOrd="0" destOrd="0" presId="urn:microsoft.com/office/officeart/2005/8/layout/cycle2"/>
    <dgm:cxn modelId="{08143CB5-CC40-476B-A507-B357CDD17DE5}" type="presParOf" srcId="{FF3F39AC-4999-4AD8-9032-E0EDA83145BE}" destId="{9908BBD0-848D-445B-ABCC-C57F7AFCC97B}" srcOrd="6" destOrd="0" presId="urn:microsoft.com/office/officeart/2005/8/layout/cycle2"/>
    <dgm:cxn modelId="{D3C3DF3D-586F-4585-800F-DE988FBB645A}" type="presParOf" srcId="{FF3F39AC-4999-4AD8-9032-E0EDA83145BE}" destId="{F39BA021-2991-4C07-A9A6-2F03A935670E}" srcOrd="7" destOrd="0" presId="urn:microsoft.com/office/officeart/2005/8/layout/cycle2"/>
    <dgm:cxn modelId="{68A0923B-B641-47D7-80E8-E3B858FC1AF5}" type="presParOf" srcId="{F39BA021-2991-4C07-A9A6-2F03A935670E}" destId="{0D135EC5-5ED1-4A30-A54F-459A32FC967D}" srcOrd="0" destOrd="0" presId="urn:microsoft.com/office/officeart/2005/8/layout/cycle2"/>
    <dgm:cxn modelId="{DEE78EA2-57B4-4CD3-917D-D78178F755FB}" type="presParOf" srcId="{FF3F39AC-4999-4AD8-9032-E0EDA83145BE}" destId="{8A8AED73-4720-41FA-AA87-6D4C89622E20}" srcOrd="8" destOrd="0" presId="urn:microsoft.com/office/officeart/2005/8/layout/cycle2"/>
    <dgm:cxn modelId="{F2DB2AD5-B793-41C2-BE73-9E70391F3D0A}" type="presParOf" srcId="{FF3F39AC-4999-4AD8-9032-E0EDA83145BE}" destId="{819C3253-0992-4482-B6AB-943FB61FA965}" srcOrd="9" destOrd="0" presId="urn:microsoft.com/office/officeart/2005/8/layout/cycle2"/>
    <dgm:cxn modelId="{121C0BA1-E7A6-4609-9355-AAA97EE87EBF}" type="presParOf" srcId="{819C3253-0992-4482-B6AB-943FB61FA965}" destId="{8042B2ED-D559-4080-875F-36C660115E7D}" srcOrd="0" destOrd="0" presId="urn:microsoft.com/office/officeart/2005/8/layout/cycle2"/>
    <dgm:cxn modelId="{013A0237-235B-4AB0-86A9-C2BD790A831B}" type="presParOf" srcId="{FF3F39AC-4999-4AD8-9032-E0EDA83145BE}" destId="{9AE5BA3C-9EC7-4D8F-B9E2-7A7F4C1130A5}" srcOrd="10" destOrd="0" presId="urn:microsoft.com/office/officeart/2005/8/layout/cycle2"/>
    <dgm:cxn modelId="{D9FBA3C3-45FA-4BA7-9013-BE6A1B48EA73}" type="presParOf" srcId="{FF3F39AC-4999-4AD8-9032-E0EDA83145BE}" destId="{31C55D99-64B1-40D0-8A0C-551F0652CFD5}" srcOrd="11" destOrd="0" presId="urn:microsoft.com/office/officeart/2005/8/layout/cycle2"/>
    <dgm:cxn modelId="{E0E45750-B1ED-4E92-968B-EDDE1620F226}" type="presParOf" srcId="{31C55D99-64B1-40D0-8A0C-551F0652CFD5}" destId="{CE6F3904-8D2A-4283-9471-A2674ABC8FFC}" srcOrd="0" destOrd="0" presId="urn:microsoft.com/office/officeart/2005/8/layout/cycle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D3B0DEC-1E05-4590-98BA-C955C46A7ED0}" type="doc">
      <dgm:prSet loTypeId="urn:microsoft.com/office/officeart/2005/8/layout/StepDownProcess" loCatId="process" qsTypeId="urn:microsoft.com/office/officeart/2005/8/quickstyle/simple1" qsCatId="simple" csTypeId="urn:microsoft.com/office/officeart/2005/8/colors/accent1_2" csCatId="accent1" phldr="1"/>
      <dgm:spPr/>
      <dgm:t>
        <a:bodyPr/>
        <a:lstStyle/>
        <a:p>
          <a:pPr rtl="1"/>
          <a:endParaRPr lang="ar-SA"/>
        </a:p>
      </dgm:t>
    </dgm:pt>
    <dgm:pt modelId="{9604529D-AB0F-4AD1-8B4E-B69D8C4B5BAB}">
      <dgm:prSet phldrT="[نص]"/>
      <dgm:spPr/>
      <dgm:t>
        <a:bodyPr/>
        <a:lstStyle/>
        <a:p>
          <a:pPr rtl="1"/>
          <a:r>
            <a:rPr lang="ar-SA" dirty="0"/>
            <a:t>الوعي </a:t>
          </a:r>
          <a:r>
            <a:rPr lang="ar-AE" dirty="0"/>
            <a:t>الذاتي</a:t>
          </a:r>
          <a:r>
            <a:rPr lang="ar-SA" dirty="0"/>
            <a:t> </a:t>
          </a:r>
        </a:p>
      </dgm:t>
    </dgm:pt>
    <dgm:pt modelId="{40B80A57-1F27-4D96-A997-95ED01B4CF5C}" type="parTrans" cxnId="{3BA9171E-C138-4A5A-B429-FB7972E173CC}">
      <dgm:prSet/>
      <dgm:spPr/>
      <dgm:t>
        <a:bodyPr/>
        <a:lstStyle/>
        <a:p>
          <a:pPr rtl="1"/>
          <a:endParaRPr lang="ar-SA"/>
        </a:p>
      </dgm:t>
    </dgm:pt>
    <dgm:pt modelId="{2153415A-F1F5-4CB5-AB73-A5D3E321D504}" type="sibTrans" cxnId="{3BA9171E-C138-4A5A-B429-FB7972E173CC}">
      <dgm:prSet/>
      <dgm:spPr/>
      <dgm:t>
        <a:bodyPr/>
        <a:lstStyle/>
        <a:p>
          <a:pPr rtl="1"/>
          <a:endParaRPr lang="ar-SA"/>
        </a:p>
      </dgm:t>
    </dgm:pt>
    <dgm:pt modelId="{AF415663-262A-4137-A096-FE6D4C29E542}">
      <dgm:prSet phldrT="[نص]" custT="1"/>
      <dgm:spPr/>
      <dgm:t>
        <a:bodyPr/>
        <a:lstStyle/>
        <a:p>
          <a:pPr rtl="1"/>
          <a:r>
            <a:rPr lang="ar-SA" sz="2400" dirty="0"/>
            <a:t>بناء </a:t>
          </a:r>
        </a:p>
      </dgm:t>
    </dgm:pt>
    <dgm:pt modelId="{B12D5E19-861C-4CAC-9510-75C1863B030F}" type="parTrans" cxnId="{7D431022-54BD-4898-962D-F692904D605D}">
      <dgm:prSet/>
      <dgm:spPr/>
      <dgm:t>
        <a:bodyPr/>
        <a:lstStyle/>
        <a:p>
          <a:pPr rtl="1"/>
          <a:endParaRPr lang="ar-SA"/>
        </a:p>
      </dgm:t>
    </dgm:pt>
    <dgm:pt modelId="{01501F8E-4636-43D6-AC91-759A28C36996}" type="sibTrans" cxnId="{7D431022-54BD-4898-962D-F692904D605D}">
      <dgm:prSet/>
      <dgm:spPr/>
      <dgm:t>
        <a:bodyPr/>
        <a:lstStyle/>
        <a:p>
          <a:pPr rtl="1"/>
          <a:endParaRPr lang="ar-SA"/>
        </a:p>
      </dgm:t>
    </dgm:pt>
    <dgm:pt modelId="{135542D0-A5AF-4EF6-A189-7AF873004A64}">
      <dgm:prSet phldrT="[نص]"/>
      <dgm:spPr/>
      <dgm:t>
        <a:bodyPr/>
        <a:lstStyle/>
        <a:p>
          <a:pPr rtl="1"/>
          <a:r>
            <a:rPr lang="ar-SA" dirty="0"/>
            <a:t>الم</a:t>
          </a:r>
          <a:r>
            <a:rPr lang="ar-AE" dirty="0" err="1"/>
            <a:t>حتوى</a:t>
          </a:r>
          <a:endParaRPr lang="ar-SA" dirty="0"/>
        </a:p>
      </dgm:t>
    </dgm:pt>
    <dgm:pt modelId="{D1107A36-554E-42C6-B1E6-F9104B3646DB}" type="parTrans" cxnId="{288B6E72-DC28-47F5-8303-9275F3BE38A3}">
      <dgm:prSet/>
      <dgm:spPr/>
      <dgm:t>
        <a:bodyPr/>
        <a:lstStyle/>
        <a:p>
          <a:pPr rtl="1"/>
          <a:endParaRPr lang="ar-SA"/>
        </a:p>
      </dgm:t>
    </dgm:pt>
    <dgm:pt modelId="{BC6C24BB-1161-4EF1-9C19-DABC6813DBA4}" type="sibTrans" cxnId="{288B6E72-DC28-47F5-8303-9275F3BE38A3}">
      <dgm:prSet/>
      <dgm:spPr/>
      <dgm:t>
        <a:bodyPr/>
        <a:lstStyle/>
        <a:p>
          <a:pPr rtl="1"/>
          <a:endParaRPr lang="ar-SA"/>
        </a:p>
      </dgm:t>
    </dgm:pt>
    <dgm:pt modelId="{46E73F90-F5DA-4929-8426-CA05A36952BC}">
      <dgm:prSet phldrT="[نص]" custT="1"/>
      <dgm:spPr/>
      <dgm:t>
        <a:bodyPr/>
        <a:lstStyle/>
        <a:p>
          <a:pPr rtl="1"/>
          <a:r>
            <a:rPr lang="ar-SA" sz="2400" dirty="0"/>
            <a:t>فرز</a:t>
          </a:r>
        </a:p>
      </dgm:t>
    </dgm:pt>
    <dgm:pt modelId="{7176FCA6-B105-4F21-8D76-5F8A0A651A5A}" type="parTrans" cxnId="{E937550C-7D4D-4137-A7F5-3CDB93BE61CB}">
      <dgm:prSet/>
      <dgm:spPr/>
      <dgm:t>
        <a:bodyPr/>
        <a:lstStyle/>
        <a:p>
          <a:pPr rtl="1"/>
          <a:endParaRPr lang="ar-SA"/>
        </a:p>
      </dgm:t>
    </dgm:pt>
    <dgm:pt modelId="{6D19D8EB-370A-40D7-98B7-A14168F80A27}" type="sibTrans" cxnId="{E937550C-7D4D-4137-A7F5-3CDB93BE61CB}">
      <dgm:prSet/>
      <dgm:spPr/>
      <dgm:t>
        <a:bodyPr/>
        <a:lstStyle/>
        <a:p>
          <a:pPr rtl="1"/>
          <a:endParaRPr lang="ar-SA"/>
        </a:p>
      </dgm:t>
    </dgm:pt>
    <dgm:pt modelId="{E1F71105-FF19-4032-896F-CC8E7A463EDF}">
      <dgm:prSet phldrT="[نص]"/>
      <dgm:spPr/>
      <dgm:t>
        <a:bodyPr/>
        <a:lstStyle/>
        <a:p>
          <a:pPr rtl="1"/>
          <a:r>
            <a:rPr lang="ar-SA" dirty="0"/>
            <a:t>انتقاء المضمون</a:t>
          </a:r>
        </a:p>
      </dgm:t>
    </dgm:pt>
    <dgm:pt modelId="{6C46CFF1-CC32-4CAB-9174-3B616D77355F}" type="parTrans" cxnId="{A1DBDA1E-8265-4031-8D80-756186B6ADAB}">
      <dgm:prSet/>
      <dgm:spPr/>
      <dgm:t>
        <a:bodyPr/>
        <a:lstStyle/>
        <a:p>
          <a:pPr rtl="1"/>
          <a:endParaRPr lang="ar-SA"/>
        </a:p>
      </dgm:t>
    </dgm:pt>
    <dgm:pt modelId="{21D8769D-368C-495B-906B-67D6A5893085}" type="sibTrans" cxnId="{A1DBDA1E-8265-4031-8D80-756186B6ADAB}">
      <dgm:prSet/>
      <dgm:spPr/>
      <dgm:t>
        <a:bodyPr/>
        <a:lstStyle/>
        <a:p>
          <a:pPr rtl="1"/>
          <a:endParaRPr lang="ar-SA"/>
        </a:p>
      </dgm:t>
    </dgm:pt>
    <dgm:pt modelId="{B61A0EB2-9DF6-43DF-9CED-94824570C5D1}">
      <dgm:prSet phldrT="[نص]"/>
      <dgm:spPr/>
      <dgm:t>
        <a:bodyPr/>
        <a:lstStyle/>
        <a:p>
          <a:pPr rtl="1"/>
          <a:r>
            <a:rPr lang="ar-SA" dirty="0"/>
            <a:t>المتلقي ايجابي</a:t>
          </a:r>
        </a:p>
      </dgm:t>
    </dgm:pt>
    <dgm:pt modelId="{FD0F5CCA-E7D5-4F21-AF11-3F0865A10504}" type="parTrans" cxnId="{D936DCAF-5FD5-4E9A-B4C2-6BE6987AD84E}">
      <dgm:prSet/>
      <dgm:spPr/>
      <dgm:t>
        <a:bodyPr/>
        <a:lstStyle/>
        <a:p>
          <a:pPr rtl="1"/>
          <a:endParaRPr lang="ar-SA"/>
        </a:p>
      </dgm:t>
    </dgm:pt>
    <dgm:pt modelId="{DC445068-8786-42FB-A994-1FC3585BDA17}" type="sibTrans" cxnId="{D936DCAF-5FD5-4E9A-B4C2-6BE6987AD84E}">
      <dgm:prSet/>
      <dgm:spPr/>
      <dgm:t>
        <a:bodyPr/>
        <a:lstStyle/>
        <a:p>
          <a:pPr rtl="1"/>
          <a:endParaRPr lang="ar-SA"/>
        </a:p>
      </dgm:t>
    </dgm:pt>
    <dgm:pt modelId="{B40FE4B6-7A46-431F-B150-4DE30F90318C}" type="pres">
      <dgm:prSet presAssocID="{ED3B0DEC-1E05-4590-98BA-C955C46A7ED0}" presName="rootnode" presStyleCnt="0">
        <dgm:presLayoutVars>
          <dgm:chMax/>
          <dgm:chPref/>
          <dgm:dir/>
          <dgm:animLvl val="lvl"/>
        </dgm:presLayoutVars>
      </dgm:prSet>
      <dgm:spPr/>
    </dgm:pt>
    <dgm:pt modelId="{98354675-2985-479F-8AAD-013943ACA96C}" type="pres">
      <dgm:prSet presAssocID="{9604529D-AB0F-4AD1-8B4E-B69D8C4B5BAB}" presName="composite" presStyleCnt="0"/>
      <dgm:spPr/>
    </dgm:pt>
    <dgm:pt modelId="{C433B651-2047-4161-95C7-191F37CF0FBB}" type="pres">
      <dgm:prSet presAssocID="{9604529D-AB0F-4AD1-8B4E-B69D8C4B5BAB}" presName="bentUpArrow1" presStyleLbl="alignImgPlace1" presStyleIdx="0" presStyleCnt="2"/>
      <dgm:spPr/>
    </dgm:pt>
    <dgm:pt modelId="{A4CAC3DF-EDE2-4969-BDCD-7AB01167F2FA}" type="pres">
      <dgm:prSet presAssocID="{9604529D-AB0F-4AD1-8B4E-B69D8C4B5BAB}" presName="ParentText" presStyleLbl="node1" presStyleIdx="0" presStyleCnt="3">
        <dgm:presLayoutVars>
          <dgm:chMax val="1"/>
          <dgm:chPref val="1"/>
          <dgm:bulletEnabled val="1"/>
        </dgm:presLayoutVars>
      </dgm:prSet>
      <dgm:spPr/>
    </dgm:pt>
    <dgm:pt modelId="{64921A82-106A-48F5-934B-A63F4369E124}" type="pres">
      <dgm:prSet presAssocID="{9604529D-AB0F-4AD1-8B4E-B69D8C4B5BAB}" presName="ChildText" presStyleLbl="revTx" presStyleIdx="0" presStyleCnt="3">
        <dgm:presLayoutVars>
          <dgm:chMax val="0"/>
          <dgm:chPref val="0"/>
          <dgm:bulletEnabled val="1"/>
        </dgm:presLayoutVars>
      </dgm:prSet>
      <dgm:spPr/>
    </dgm:pt>
    <dgm:pt modelId="{14DE3115-AAD3-42DB-B8DC-B5C1C61D35E1}" type="pres">
      <dgm:prSet presAssocID="{2153415A-F1F5-4CB5-AB73-A5D3E321D504}" presName="sibTrans" presStyleCnt="0"/>
      <dgm:spPr/>
    </dgm:pt>
    <dgm:pt modelId="{8840AE09-F966-44A0-B117-73BB0DE21647}" type="pres">
      <dgm:prSet presAssocID="{135542D0-A5AF-4EF6-A189-7AF873004A64}" presName="composite" presStyleCnt="0"/>
      <dgm:spPr/>
    </dgm:pt>
    <dgm:pt modelId="{A29E5E82-896E-4E68-BD6E-89AA2693F3B3}" type="pres">
      <dgm:prSet presAssocID="{135542D0-A5AF-4EF6-A189-7AF873004A64}" presName="bentUpArrow1" presStyleLbl="alignImgPlace1" presStyleIdx="1" presStyleCnt="2"/>
      <dgm:spPr/>
    </dgm:pt>
    <dgm:pt modelId="{ADB9F7C2-29E0-4BBA-89A9-54A4448F94D0}" type="pres">
      <dgm:prSet presAssocID="{135542D0-A5AF-4EF6-A189-7AF873004A64}" presName="ParentText" presStyleLbl="node1" presStyleIdx="1" presStyleCnt="3">
        <dgm:presLayoutVars>
          <dgm:chMax val="1"/>
          <dgm:chPref val="1"/>
          <dgm:bulletEnabled val="1"/>
        </dgm:presLayoutVars>
      </dgm:prSet>
      <dgm:spPr/>
    </dgm:pt>
    <dgm:pt modelId="{D8382359-4797-46BC-B3E0-BA6A9B68DE38}" type="pres">
      <dgm:prSet presAssocID="{135542D0-A5AF-4EF6-A189-7AF873004A64}" presName="ChildText" presStyleLbl="revTx" presStyleIdx="1" presStyleCnt="3">
        <dgm:presLayoutVars>
          <dgm:chMax val="0"/>
          <dgm:chPref val="0"/>
          <dgm:bulletEnabled val="1"/>
        </dgm:presLayoutVars>
      </dgm:prSet>
      <dgm:spPr/>
    </dgm:pt>
    <dgm:pt modelId="{80334ED9-076F-4E15-A2C1-F74978A39FA8}" type="pres">
      <dgm:prSet presAssocID="{BC6C24BB-1161-4EF1-9C19-DABC6813DBA4}" presName="sibTrans" presStyleCnt="0"/>
      <dgm:spPr/>
    </dgm:pt>
    <dgm:pt modelId="{20908FD1-B833-46F8-85D5-CEACF358C931}" type="pres">
      <dgm:prSet presAssocID="{E1F71105-FF19-4032-896F-CC8E7A463EDF}" presName="composite" presStyleCnt="0"/>
      <dgm:spPr/>
    </dgm:pt>
    <dgm:pt modelId="{7E05BBB7-010F-4950-9E2D-1D01FAE68630}" type="pres">
      <dgm:prSet presAssocID="{E1F71105-FF19-4032-896F-CC8E7A463EDF}" presName="ParentText" presStyleLbl="node1" presStyleIdx="2" presStyleCnt="3">
        <dgm:presLayoutVars>
          <dgm:chMax val="1"/>
          <dgm:chPref val="1"/>
          <dgm:bulletEnabled val="1"/>
        </dgm:presLayoutVars>
      </dgm:prSet>
      <dgm:spPr/>
    </dgm:pt>
    <dgm:pt modelId="{6C26DAE3-1EDA-44EE-8FFC-C07902BBCC25}" type="pres">
      <dgm:prSet presAssocID="{E1F71105-FF19-4032-896F-CC8E7A463EDF}" presName="FinalChildText" presStyleLbl="revTx" presStyleIdx="2" presStyleCnt="3">
        <dgm:presLayoutVars>
          <dgm:chMax val="0"/>
          <dgm:chPref val="0"/>
          <dgm:bulletEnabled val="1"/>
        </dgm:presLayoutVars>
      </dgm:prSet>
      <dgm:spPr/>
    </dgm:pt>
  </dgm:ptLst>
  <dgm:cxnLst>
    <dgm:cxn modelId="{A46D4D08-F0D1-4F69-BF1D-789323ED6C79}" type="presOf" srcId="{46E73F90-F5DA-4929-8426-CA05A36952BC}" destId="{D8382359-4797-46BC-B3E0-BA6A9B68DE38}" srcOrd="0" destOrd="0" presId="urn:microsoft.com/office/officeart/2005/8/layout/StepDownProcess"/>
    <dgm:cxn modelId="{E937550C-7D4D-4137-A7F5-3CDB93BE61CB}" srcId="{135542D0-A5AF-4EF6-A189-7AF873004A64}" destId="{46E73F90-F5DA-4929-8426-CA05A36952BC}" srcOrd="0" destOrd="0" parTransId="{7176FCA6-B105-4F21-8D76-5F8A0A651A5A}" sibTransId="{6D19D8EB-370A-40D7-98B7-A14168F80A27}"/>
    <dgm:cxn modelId="{3BA9171E-C138-4A5A-B429-FB7972E173CC}" srcId="{ED3B0DEC-1E05-4590-98BA-C955C46A7ED0}" destId="{9604529D-AB0F-4AD1-8B4E-B69D8C4B5BAB}" srcOrd="0" destOrd="0" parTransId="{40B80A57-1F27-4D96-A997-95ED01B4CF5C}" sibTransId="{2153415A-F1F5-4CB5-AB73-A5D3E321D504}"/>
    <dgm:cxn modelId="{A1DBDA1E-8265-4031-8D80-756186B6ADAB}" srcId="{ED3B0DEC-1E05-4590-98BA-C955C46A7ED0}" destId="{E1F71105-FF19-4032-896F-CC8E7A463EDF}" srcOrd="2" destOrd="0" parTransId="{6C46CFF1-CC32-4CAB-9174-3B616D77355F}" sibTransId="{21D8769D-368C-495B-906B-67D6A5893085}"/>
    <dgm:cxn modelId="{7D431022-54BD-4898-962D-F692904D605D}" srcId="{9604529D-AB0F-4AD1-8B4E-B69D8C4B5BAB}" destId="{AF415663-262A-4137-A096-FE6D4C29E542}" srcOrd="0" destOrd="0" parTransId="{B12D5E19-861C-4CAC-9510-75C1863B030F}" sibTransId="{01501F8E-4636-43D6-AC91-759A28C36996}"/>
    <dgm:cxn modelId="{A349EC26-5F9B-45D2-AE08-0C4D7FBC0A32}" type="presOf" srcId="{135542D0-A5AF-4EF6-A189-7AF873004A64}" destId="{ADB9F7C2-29E0-4BBA-89A9-54A4448F94D0}" srcOrd="0" destOrd="0" presId="urn:microsoft.com/office/officeart/2005/8/layout/StepDownProcess"/>
    <dgm:cxn modelId="{6352F434-4C09-44F1-89C6-ACF9B7735B3F}" type="presOf" srcId="{AF415663-262A-4137-A096-FE6D4C29E542}" destId="{64921A82-106A-48F5-934B-A63F4369E124}" srcOrd="0" destOrd="0" presId="urn:microsoft.com/office/officeart/2005/8/layout/StepDownProcess"/>
    <dgm:cxn modelId="{288B6E72-DC28-47F5-8303-9275F3BE38A3}" srcId="{ED3B0DEC-1E05-4590-98BA-C955C46A7ED0}" destId="{135542D0-A5AF-4EF6-A189-7AF873004A64}" srcOrd="1" destOrd="0" parTransId="{D1107A36-554E-42C6-B1E6-F9104B3646DB}" sibTransId="{BC6C24BB-1161-4EF1-9C19-DABC6813DBA4}"/>
    <dgm:cxn modelId="{05CFB59E-5FB6-4F2D-BCEA-74E58BFE8512}" type="presOf" srcId="{9604529D-AB0F-4AD1-8B4E-B69D8C4B5BAB}" destId="{A4CAC3DF-EDE2-4969-BDCD-7AB01167F2FA}" srcOrd="0" destOrd="0" presId="urn:microsoft.com/office/officeart/2005/8/layout/StepDownProcess"/>
    <dgm:cxn modelId="{C05B5EA5-F312-4751-AB7C-C0181D1E8FDF}" type="presOf" srcId="{B61A0EB2-9DF6-43DF-9CED-94824570C5D1}" destId="{6C26DAE3-1EDA-44EE-8FFC-C07902BBCC25}" srcOrd="0" destOrd="0" presId="urn:microsoft.com/office/officeart/2005/8/layout/StepDownProcess"/>
    <dgm:cxn modelId="{D936DCAF-5FD5-4E9A-B4C2-6BE6987AD84E}" srcId="{E1F71105-FF19-4032-896F-CC8E7A463EDF}" destId="{B61A0EB2-9DF6-43DF-9CED-94824570C5D1}" srcOrd="0" destOrd="0" parTransId="{FD0F5CCA-E7D5-4F21-AF11-3F0865A10504}" sibTransId="{DC445068-8786-42FB-A994-1FC3585BDA17}"/>
    <dgm:cxn modelId="{A8D588DA-645C-4102-874D-0B1950224859}" type="presOf" srcId="{E1F71105-FF19-4032-896F-CC8E7A463EDF}" destId="{7E05BBB7-010F-4950-9E2D-1D01FAE68630}" srcOrd="0" destOrd="0" presId="urn:microsoft.com/office/officeart/2005/8/layout/StepDownProcess"/>
    <dgm:cxn modelId="{1A35C2E3-C600-43D9-91F2-E73E2CF79755}" type="presOf" srcId="{ED3B0DEC-1E05-4590-98BA-C955C46A7ED0}" destId="{B40FE4B6-7A46-431F-B150-4DE30F90318C}" srcOrd="0" destOrd="0" presId="urn:microsoft.com/office/officeart/2005/8/layout/StepDownProcess"/>
    <dgm:cxn modelId="{4F3E3D22-7180-4CC0-87FF-8FE4A5A03A10}" type="presParOf" srcId="{B40FE4B6-7A46-431F-B150-4DE30F90318C}" destId="{98354675-2985-479F-8AAD-013943ACA96C}" srcOrd="0" destOrd="0" presId="urn:microsoft.com/office/officeart/2005/8/layout/StepDownProcess"/>
    <dgm:cxn modelId="{FEA193B6-7AD4-4EB7-A7DC-9119C8EABD23}" type="presParOf" srcId="{98354675-2985-479F-8AAD-013943ACA96C}" destId="{C433B651-2047-4161-95C7-191F37CF0FBB}" srcOrd="0" destOrd="0" presId="urn:microsoft.com/office/officeart/2005/8/layout/StepDownProcess"/>
    <dgm:cxn modelId="{46310061-EAE0-45CD-A61D-F248C1905834}" type="presParOf" srcId="{98354675-2985-479F-8AAD-013943ACA96C}" destId="{A4CAC3DF-EDE2-4969-BDCD-7AB01167F2FA}" srcOrd="1" destOrd="0" presId="urn:microsoft.com/office/officeart/2005/8/layout/StepDownProcess"/>
    <dgm:cxn modelId="{FD99404E-EAE9-41E7-8C39-060EA44E8E76}" type="presParOf" srcId="{98354675-2985-479F-8AAD-013943ACA96C}" destId="{64921A82-106A-48F5-934B-A63F4369E124}" srcOrd="2" destOrd="0" presId="urn:microsoft.com/office/officeart/2005/8/layout/StepDownProcess"/>
    <dgm:cxn modelId="{66263F75-107D-4189-B250-7DA2C0FCE989}" type="presParOf" srcId="{B40FE4B6-7A46-431F-B150-4DE30F90318C}" destId="{14DE3115-AAD3-42DB-B8DC-B5C1C61D35E1}" srcOrd="1" destOrd="0" presId="urn:microsoft.com/office/officeart/2005/8/layout/StepDownProcess"/>
    <dgm:cxn modelId="{19FF4F6A-9884-465D-A8E2-3955ED4F2858}" type="presParOf" srcId="{B40FE4B6-7A46-431F-B150-4DE30F90318C}" destId="{8840AE09-F966-44A0-B117-73BB0DE21647}" srcOrd="2" destOrd="0" presId="urn:microsoft.com/office/officeart/2005/8/layout/StepDownProcess"/>
    <dgm:cxn modelId="{BAB090A0-FB62-441C-B093-DD5A807AD740}" type="presParOf" srcId="{8840AE09-F966-44A0-B117-73BB0DE21647}" destId="{A29E5E82-896E-4E68-BD6E-89AA2693F3B3}" srcOrd="0" destOrd="0" presId="urn:microsoft.com/office/officeart/2005/8/layout/StepDownProcess"/>
    <dgm:cxn modelId="{A249B5CE-3FE7-43FD-8970-570013BFCA9C}" type="presParOf" srcId="{8840AE09-F966-44A0-B117-73BB0DE21647}" destId="{ADB9F7C2-29E0-4BBA-89A9-54A4448F94D0}" srcOrd="1" destOrd="0" presId="urn:microsoft.com/office/officeart/2005/8/layout/StepDownProcess"/>
    <dgm:cxn modelId="{92F92CE8-7C67-4609-976B-C67BAB32D9F2}" type="presParOf" srcId="{8840AE09-F966-44A0-B117-73BB0DE21647}" destId="{D8382359-4797-46BC-B3E0-BA6A9B68DE38}" srcOrd="2" destOrd="0" presId="urn:microsoft.com/office/officeart/2005/8/layout/StepDownProcess"/>
    <dgm:cxn modelId="{74D51994-8FE7-4C74-AE74-64479FF5EE27}" type="presParOf" srcId="{B40FE4B6-7A46-431F-B150-4DE30F90318C}" destId="{80334ED9-076F-4E15-A2C1-F74978A39FA8}" srcOrd="3" destOrd="0" presId="urn:microsoft.com/office/officeart/2005/8/layout/StepDownProcess"/>
    <dgm:cxn modelId="{055F4BA4-0610-4E5A-8BAE-95A3B0D1CD89}" type="presParOf" srcId="{B40FE4B6-7A46-431F-B150-4DE30F90318C}" destId="{20908FD1-B833-46F8-85D5-CEACF358C931}" srcOrd="4" destOrd="0" presId="urn:microsoft.com/office/officeart/2005/8/layout/StepDownProcess"/>
    <dgm:cxn modelId="{942BDA4A-D06C-458E-847B-394A89BFCFA5}" type="presParOf" srcId="{20908FD1-B833-46F8-85D5-CEACF358C931}" destId="{7E05BBB7-010F-4950-9E2D-1D01FAE68630}" srcOrd="0" destOrd="0" presId="urn:microsoft.com/office/officeart/2005/8/layout/StepDownProcess"/>
    <dgm:cxn modelId="{9E30C8AC-75CB-43B7-A555-76522D84A391}" type="presParOf" srcId="{20908FD1-B833-46F8-85D5-CEACF358C931}" destId="{6C26DAE3-1EDA-44EE-8FFC-C07902BBCC25}" srcOrd="1" destOrd="0" presId="urn:microsoft.com/office/officeart/2005/8/layout/StepDown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AE814325-C5C7-4574-B452-B208BF8874BA}" type="doc">
      <dgm:prSet loTypeId="urn:microsoft.com/office/officeart/2005/8/layout/vProcess5" loCatId="process" qsTypeId="urn:microsoft.com/office/officeart/2005/8/quickstyle/simple1" qsCatId="simple" csTypeId="urn:microsoft.com/office/officeart/2005/8/colors/accent1_2" csCatId="accent1" phldr="1"/>
      <dgm:spPr/>
      <dgm:t>
        <a:bodyPr/>
        <a:lstStyle/>
        <a:p>
          <a:pPr rtl="1"/>
          <a:endParaRPr lang="ar-SA"/>
        </a:p>
      </dgm:t>
    </dgm:pt>
    <dgm:pt modelId="{B318BECE-4BB8-456B-BC2F-2F3BABD3E477}">
      <dgm:prSet phldrT="[نص]"/>
      <dgm:spPr/>
      <dgm:t>
        <a:bodyPr/>
        <a:lstStyle/>
        <a:p>
          <a:pPr rtl="1"/>
          <a:r>
            <a:rPr lang="ar-SA" dirty="0"/>
            <a:t>من ؟ </a:t>
          </a:r>
        </a:p>
      </dgm:t>
    </dgm:pt>
    <dgm:pt modelId="{CE1B8DF0-AAF7-47B5-B932-654D90904821}" type="parTrans" cxnId="{E3F98192-527F-4E60-91FC-475E26230B91}">
      <dgm:prSet/>
      <dgm:spPr/>
      <dgm:t>
        <a:bodyPr/>
        <a:lstStyle/>
        <a:p>
          <a:pPr rtl="1"/>
          <a:endParaRPr lang="ar-SA"/>
        </a:p>
      </dgm:t>
    </dgm:pt>
    <dgm:pt modelId="{7F8B4B12-BF6E-417B-BF52-1527F435ADD8}" type="sibTrans" cxnId="{E3F98192-527F-4E60-91FC-475E26230B91}">
      <dgm:prSet/>
      <dgm:spPr/>
      <dgm:t>
        <a:bodyPr/>
        <a:lstStyle/>
        <a:p>
          <a:pPr rtl="1"/>
          <a:endParaRPr lang="ar-SA"/>
        </a:p>
      </dgm:t>
    </dgm:pt>
    <dgm:pt modelId="{F12FE978-E086-4E62-AFE0-39ACEBB223A5}">
      <dgm:prSet phldrT="[نص]"/>
      <dgm:spPr/>
      <dgm:t>
        <a:bodyPr/>
        <a:lstStyle/>
        <a:p>
          <a:pPr rtl="1"/>
          <a:r>
            <a:rPr lang="ar-SA" dirty="0"/>
            <a:t>يقول ماذا؟ </a:t>
          </a:r>
        </a:p>
      </dgm:t>
    </dgm:pt>
    <dgm:pt modelId="{0265FE79-CB6C-483E-A07F-60B9FFF68693}" type="parTrans" cxnId="{E01D3048-05D1-4515-A4B0-DDB103C93828}">
      <dgm:prSet/>
      <dgm:spPr/>
      <dgm:t>
        <a:bodyPr/>
        <a:lstStyle/>
        <a:p>
          <a:pPr rtl="1"/>
          <a:endParaRPr lang="ar-SA"/>
        </a:p>
      </dgm:t>
    </dgm:pt>
    <dgm:pt modelId="{F92543DA-FD24-4392-95B9-52AFDA88B128}" type="sibTrans" cxnId="{E01D3048-05D1-4515-A4B0-DDB103C93828}">
      <dgm:prSet/>
      <dgm:spPr/>
      <dgm:t>
        <a:bodyPr/>
        <a:lstStyle/>
        <a:p>
          <a:pPr rtl="1"/>
          <a:endParaRPr lang="ar-SA"/>
        </a:p>
      </dgm:t>
    </dgm:pt>
    <dgm:pt modelId="{B5AB346B-1290-4F9D-8739-FC42EDD0CBA8}">
      <dgm:prSet phldrT="[نص]"/>
      <dgm:spPr/>
      <dgm:t>
        <a:bodyPr/>
        <a:lstStyle/>
        <a:p>
          <a:pPr rtl="1"/>
          <a:r>
            <a:rPr lang="ar-SA" dirty="0"/>
            <a:t>بأية وسيلة؟ </a:t>
          </a:r>
        </a:p>
      </dgm:t>
    </dgm:pt>
    <dgm:pt modelId="{4255F346-CE72-4E21-831A-9CB179FC269A}" type="parTrans" cxnId="{0DCF64C5-6FE3-4420-94E9-C4A8591D6BE0}">
      <dgm:prSet/>
      <dgm:spPr/>
      <dgm:t>
        <a:bodyPr/>
        <a:lstStyle/>
        <a:p>
          <a:pPr rtl="1"/>
          <a:endParaRPr lang="ar-SA"/>
        </a:p>
      </dgm:t>
    </dgm:pt>
    <dgm:pt modelId="{0B6A82FC-FC20-44F6-B81E-CA8BD1B98A74}" type="sibTrans" cxnId="{0DCF64C5-6FE3-4420-94E9-C4A8591D6BE0}">
      <dgm:prSet/>
      <dgm:spPr/>
      <dgm:t>
        <a:bodyPr/>
        <a:lstStyle/>
        <a:p>
          <a:pPr rtl="1"/>
          <a:endParaRPr lang="ar-SA"/>
        </a:p>
      </dgm:t>
    </dgm:pt>
    <dgm:pt modelId="{50947C6E-1AAD-4768-92E8-584E1D76C4A6}">
      <dgm:prSet phldrT="[نص]"/>
      <dgm:spPr/>
      <dgm:t>
        <a:bodyPr/>
        <a:lstStyle/>
        <a:p>
          <a:pPr rtl="1"/>
          <a:r>
            <a:rPr lang="ar-SA" dirty="0"/>
            <a:t>لمن؟ </a:t>
          </a:r>
        </a:p>
      </dgm:t>
    </dgm:pt>
    <dgm:pt modelId="{D60CC28B-F9CA-43C9-B8F8-43B2CC1E8584}" type="parTrans" cxnId="{7927AD49-1B46-4C08-9934-A82BA5932035}">
      <dgm:prSet/>
      <dgm:spPr/>
      <dgm:t>
        <a:bodyPr/>
        <a:lstStyle/>
        <a:p>
          <a:pPr rtl="1"/>
          <a:endParaRPr lang="ar-SA"/>
        </a:p>
      </dgm:t>
    </dgm:pt>
    <dgm:pt modelId="{DED9F45C-927F-4064-9507-CA1A4B937CD2}" type="sibTrans" cxnId="{7927AD49-1B46-4C08-9934-A82BA5932035}">
      <dgm:prSet/>
      <dgm:spPr/>
      <dgm:t>
        <a:bodyPr/>
        <a:lstStyle/>
        <a:p>
          <a:pPr rtl="1"/>
          <a:endParaRPr lang="ar-SA"/>
        </a:p>
      </dgm:t>
    </dgm:pt>
    <dgm:pt modelId="{546CAC27-6631-4EE0-9664-BDEE27F83A26}">
      <dgm:prSet phldrT="[نص]"/>
      <dgm:spPr/>
      <dgm:t>
        <a:bodyPr/>
        <a:lstStyle/>
        <a:p>
          <a:pPr rtl="1"/>
          <a:r>
            <a:rPr lang="ar-SA" dirty="0"/>
            <a:t>بأي تأثير؟</a:t>
          </a:r>
        </a:p>
      </dgm:t>
    </dgm:pt>
    <dgm:pt modelId="{95BB9DF6-F021-4C30-81E7-2230084BD707}" type="parTrans" cxnId="{74EE1BFF-45CE-4062-871B-F3D94EFC7E7D}">
      <dgm:prSet/>
      <dgm:spPr/>
      <dgm:t>
        <a:bodyPr/>
        <a:lstStyle/>
        <a:p>
          <a:pPr rtl="1"/>
          <a:endParaRPr lang="ar-SA"/>
        </a:p>
      </dgm:t>
    </dgm:pt>
    <dgm:pt modelId="{F46DA25D-A6EA-484D-866B-F71278E52CFD}" type="sibTrans" cxnId="{74EE1BFF-45CE-4062-871B-F3D94EFC7E7D}">
      <dgm:prSet/>
      <dgm:spPr/>
      <dgm:t>
        <a:bodyPr/>
        <a:lstStyle/>
        <a:p>
          <a:pPr rtl="1"/>
          <a:endParaRPr lang="ar-SA"/>
        </a:p>
      </dgm:t>
    </dgm:pt>
    <dgm:pt modelId="{75D9B8EC-46A9-4EFF-A697-998DBAA96C24}" type="pres">
      <dgm:prSet presAssocID="{AE814325-C5C7-4574-B452-B208BF8874BA}" presName="outerComposite" presStyleCnt="0">
        <dgm:presLayoutVars>
          <dgm:chMax val="5"/>
          <dgm:dir/>
          <dgm:resizeHandles val="exact"/>
        </dgm:presLayoutVars>
      </dgm:prSet>
      <dgm:spPr/>
    </dgm:pt>
    <dgm:pt modelId="{4DDBD777-4B1E-4E6D-BF0F-0918A3DD2B4F}" type="pres">
      <dgm:prSet presAssocID="{AE814325-C5C7-4574-B452-B208BF8874BA}" presName="dummyMaxCanvas" presStyleCnt="0">
        <dgm:presLayoutVars/>
      </dgm:prSet>
      <dgm:spPr/>
    </dgm:pt>
    <dgm:pt modelId="{4BDDC1BF-086F-4259-872C-9A605DD7D85B}" type="pres">
      <dgm:prSet presAssocID="{AE814325-C5C7-4574-B452-B208BF8874BA}" presName="FiveNodes_1" presStyleLbl="node1" presStyleIdx="0" presStyleCnt="5">
        <dgm:presLayoutVars>
          <dgm:bulletEnabled val="1"/>
        </dgm:presLayoutVars>
      </dgm:prSet>
      <dgm:spPr/>
    </dgm:pt>
    <dgm:pt modelId="{974F8424-F52D-4A14-8A0F-501751CB9BE8}" type="pres">
      <dgm:prSet presAssocID="{AE814325-C5C7-4574-B452-B208BF8874BA}" presName="FiveNodes_2" presStyleLbl="node1" presStyleIdx="1" presStyleCnt="5">
        <dgm:presLayoutVars>
          <dgm:bulletEnabled val="1"/>
        </dgm:presLayoutVars>
      </dgm:prSet>
      <dgm:spPr/>
    </dgm:pt>
    <dgm:pt modelId="{EB83FD1D-0A63-415F-B829-5D7CEEF88D7B}" type="pres">
      <dgm:prSet presAssocID="{AE814325-C5C7-4574-B452-B208BF8874BA}" presName="FiveNodes_3" presStyleLbl="node1" presStyleIdx="2" presStyleCnt="5">
        <dgm:presLayoutVars>
          <dgm:bulletEnabled val="1"/>
        </dgm:presLayoutVars>
      </dgm:prSet>
      <dgm:spPr/>
    </dgm:pt>
    <dgm:pt modelId="{83D8A23F-9879-4A7E-BB50-46AD6D0D1535}" type="pres">
      <dgm:prSet presAssocID="{AE814325-C5C7-4574-B452-B208BF8874BA}" presName="FiveNodes_4" presStyleLbl="node1" presStyleIdx="3" presStyleCnt="5">
        <dgm:presLayoutVars>
          <dgm:bulletEnabled val="1"/>
        </dgm:presLayoutVars>
      </dgm:prSet>
      <dgm:spPr/>
    </dgm:pt>
    <dgm:pt modelId="{AD2D4B04-C203-4B56-B9DA-8DC7A0E47C41}" type="pres">
      <dgm:prSet presAssocID="{AE814325-C5C7-4574-B452-B208BF8874BA}" presName="FiveNodes_5" presStyleLbl="node1" presStyleIdx="4" presStyleCnt="5">
        <dgm:presLayoutVars>
          <dgm:bulletEnabled val="1"/>
        </dgm:presLayoutVars>
      </dgm:prSet>
      <dgm:spPr/>
    </dgm:pt>
    <dgm:pt modelId="{56545EBE-FD18-4341-B3EA-2FBEE7643277}" type="pres">
      <dgm:prSet presAssocID="{AE814325-C5C7-4574-B452-B208BF8874BA}" presName="FiveConn_1-2" presStyleLbl="fgAccFollowNode1" presStyleIdx="0" presStyleCnt="4">
        <dgm:presLayoutVars>
          <dgm:bulletEnabled val="1"/>
        </dgm:presLayoutVars>
      </dgm:prSet>
      <dgm:spPr/>
    </dgm:pt>
    <dgm:pt modelId="{A211964A-0C97-4C93-84E2-2F89B0189661}" type="pres">
      <dgm:prSet presAssocID="{AE814325-C5C7-4574-B452-B208BF8874BA}" presName="FiveConn_2-3" presStyleLbl="fgAccFollowNode1" presStyleIdx="1" presStyleCnt="4">
        <dgm:presLayoutVars>
          <dgm:bulletEnabled val="1"/>
        </dgm:presLayoutVars>
      </dgm:prSet>
      <dgm:spPr/>
    </dgm:pt>
    <dgm:pt modelId="{3E011E8E-F313-46B5-AC40-05C7386A0341}" type="pres">
      <dgm:prSet presAssocID="{AE814325-C5C7-4574-B452-B208BF8874BA}" presName="FiveConn_3-4" presStyleLbl="fgAccFollowNode1" presStyleIdx="2" presStyleCnt="4">
        <dgm:presLayoutVars>
          <dgm:bulletEnabled val="1"/>
        </dgm:presLayoutVars>
      </dgm:prSet>
      <dgm:spPr/>
    </dgm:pt>
    <dgm:pt modelId="{75267E75-5438-4514-9D52-41B9ED6C9926}" type="pres">
      <dgm:prSet presAssocID="{AE814325-C5C7-4574-B452-B208BF8874BA}" presName="FiveConn_4-5" presStyleLbl="fgAccFollowNode1" presStyleIdx="3" presStyleCnt="4">
        <dgm:presLayoutVars>
          <dgm:bulletEnabled val="1"/>
        </dgm:presLayoutVars>
      </dgm:prSet>
      <dgm:spPr/>
    </dgm:pt>
    <dgm:pt modelId="{08B42BC1-61ED-4D2B-8A5F-FF8E61A6B94C}" type="pres">
      <dgm:prSet presAssocID="{AE814325-C5C7-4574-B452-B208BF8874BA}" presName="FiveNodes_1_text" presStyleLbl="node1" presStyleIdx="4" presStyleCnt="5">
        <dgm:presLayoutVars>
          <dgm:bulletEnabled val="1"/>
        </dgm:presLayoutVars>
      </dgm:prSet>
      <dgm:spPr/>
    </dgm:pt>
    <dgm:pt modelId="{83B5196A-9C0E-4666-9D75-4BC5391A087D}" type="pres">
      <dgm:prSet presAssocID="{AE814325-C5C7-4574-B452-B208BF8874BA}" presName="FiveNodes_2_text" presStyleLbl="node1" presStyleIdx="4" presStyleCnt="5">
        <dgm:presLayoutVars>
          <dgm:bulletEnabled val="1"/>
        </dgm:presLayoutVars>
      </dgm:prSet>
      <dgm:spPr/>
    </dgm:pt>
    <dgm:pt modelId="{A8CE1D3A-D630-4125-9725-BAA362045C74}" type="pres">
      <dgm:prSet presAssocID="{AE814325-C5C7-4574-B452-B208BF8874BA}" presName="FiveNodes_3_text" presStyleLbl="node1" presStyleIdx="4" presStyleCnt="5">
        <dgm:presLayoutVars>
          <dgm:bulletEnabled val="1"/>
        </dgm:presLayoutVars>
      </dgm:prSet>
      <dgm:spPr/>
    </dgm:pt>
    <dgm:pt modelId="{8129B945-9A56-4ECB-B31C-C07796AFBA33}" type="pres">
      <dgm:prSet presAssocID="{AE814325-C5C7-4574-B452-B208BF8874BA}" presName="FiveNodes_4_text" presStyleLbl="node1" presStyleIdx="4" presStyleCnt="5">
        <dgm:presLayoutVars>
          <dgm:bulletEnabled val="1"/>
        </dgm:presLayoutVars>
      </dgm:prSet>
      <dgm:spPr/>
    </dgm:pt>
    <dgm:pt modelId="{329145DC-068C-4AA7-AD0A-07A5A2A52183}" type="pres">
      <dgm:prSet presAssocID="{AE814325-C5C7-4574-B452-B208BF8874BA}" presName="FiveNodes_5_text" presStyleLbl="node1" presStyleIdx="4" presStyleCnt="5">
        <dgm:presLayoutVars>
          <dgm:bulletEnabled val="1"/>
        </dgm:presLayoutVars>
      </dgm:prSet>
      <dgm:spPr/>
    </dgm:pt>
  </dgm:ptLst>
  <dgm:cxnLst>
    <dgm:cxn modelId="{CB668F04-38E7-42C5-99D9-20635F5947E4}" type="presOf" srcId="{7F8B4B12-BF6E-417B-BF52-1527F435ADD8}" destId="{56545EBE-FD18-4341-B3EA-2FBEE7643277}" srcOrd="0" destOrd="0" presId="urn:microsoft.com/office/officeart/2005/8/layout/vProcess5"/>
    <dgm:cxn modelId="{5C95871C-8992-487E-9B9A-098084F16DAE}" type="presOf" srcId="{AE814325-C5C7-4574-B452-B208BF8874BA}" destId="{75D9B8EC-46A9-4EFF-A697-998DBAA96C24}" srcOrd="0" destOrd="0" presId="urn:microsoft.com/office/officeart/2005/8/layout/vProcess5"/>
    <dgm:cxn modelId="{E83B531E-A750-47BD-871D-74E48D20CAAD}" type="presOf" srcId="{F12FE978-E086-4E62-AFE0-39ACEBB223A5}" destId="{974F8424-F52D-4A14-8A0F-501751CB9BE8}" srcOrd="0" destOrd="0" presId="urn:microsoft.com/office/officeart/2005/8/layout/vProcess5"/>
    <dgm:cxn modelId="{843A192C-91B8-4F31-90EE-C72C88876C5F}" type="presOf" srcId="{B5AB346B-1290-4F9D-8739-FC42EDD0CBA8}" destId="{A8CE1D3A-D630-4125-9725-BAA362045C74}" srcOrd="1" destOrd="0" presId="urn:microsoft.com/office/officeart/2005/8/layout/vProcess5"/>
    <dgm:cxn modelId="{BCC53538-A64D-4D4E-ADC0-990CBEC61517}" type="presOf" srcId="{50947C6E-1AAD-4768-92E8-584E1D76C4A6}" destId="{8129B945-9A56-4ECB-B31C-C07796AFBA33}" srcOrd="1" destOrd="0" presId="urn:microsoft.com/office/officeart/2005/8/layout/vProcess5"/>
    <dgm:cxn modelId="{E01D3048-05D1-4515-A4B0-DDB103C93828}" srcId="{AE814325-C5C7-4574-B452-B208BF8874BA}" destId="{F12FE978-E086-4E62-AFE0-39ACEBB223A5}" srcOrd="1" destOrd="0" parTransId="{0265FE79-CB6C-483E-A07F-60B9FFF68693}" sibTransId="{F92543DA-FD24-4392-95B9-52AFDA88B128}"/>
    <dgm:cxn modelId="{7927AD49-1B46-4C08-9934-A82BA5932035}" srcId="{AE814325-C5C7-4574-B452-B208BF8874BA}" destId="{50947C6E-1AAD-4768-92E8-584E1D76C4A6}" srcOrd="3" destOrd="0" parTransId="{D60CC28B-F9CA-43C9-B8F8-43B2CC1E8584}" sibTransId="{DED9F45C-927F-4064-9507-CA1A4B937CD2}"/>
    <dgm:cxn modelId="{A5A4ED4B-0B49-4F0B-9454-B5C81080A240}" type="presOf" srcId="{B5AB346B-1290-4F9D-8739-FC42EDD0CBA8}" destId="{EB83FD1D-0A63-415F-B829-5D7CEEF88D7B}" srcOrd="0" destOrd="0" presId="urn:microsoft.com/office/officeart/2005/8/layout/vProcess5"/>
    <dgm:cxn modelId="{453E9E4D-8720-4B9C-BA98-DA33202FD5AA}" type="presOf" srcId="{0B6A82FC-FC20-44F6-B81E-CA8BD1B98A74}" destId="{3E011E8E-F313-46B5-AC40-05C7386A0341}" srcOrd="0" destOrd="0" presId="urn:microsoft.com/office/officeart/2005/8/layout/vProcess5"/>
    <dgm:cxn modelId="{8842C36D-D2FD-4A27-A8D9-AA04BC740532}" type="presOf" srcId="{DED9F45C-927F-4064-9507-CA1A4B937CD2}" destId="{75267E75-5438-4514-9D52-41B9ED6C9926}" srcOrd="0" destOrd="0" presId="urn:microsoft.com/office/officeart/2005/8/layout/vProcess5"/>
    <dgm:cxn modelId="{B1D0497B-BA08-4D4F-AD0A-0F9C63B6CF15}" type="presOf" srcId="{B318BECE-4BB8-456B-BC2F-2F3BABD3E477}" destId="{4BDDC1BF-086F-4259-872C-9A605DD7D85B}" srcOrd="0" destOrd="0" presId="urn:microsoft.com/office/officeart/2005/8/layout/vProcess5"/>
    <dgm:cxn modelId="{4787407E-63DC-4524-817F-2301A5A4B715}" type="presOf" srcId="{546CAC27-6631-4EE0-9664-BDEE27F83A26}" destId="{329145DC-068C-4AA7-AD0A-07A5A2A52183}" srcOrd="1" destOrd="0" presId="urn:microsoft.com/office/officeart/2005/8/layout/vProcess5"/>
    <dgm:cxn modelId="{95BCCC84-7B64-4B18-A790-143350A635F6}" type="presOf" srcId="{F12FE978-E086-4E62-AFE0-39ACEBB223A5}" destId="{83B5196A-9C0E-4666-9D75-4BC5391A087D}" srcOrd="1" destOrd="0" presId="urn:microsoft.com/office/officeart/2005/8/layout/vProcess5"/>
    <dgm:cxn modelId="{E3F98192-527F-4E60-91FC-475E26230B91}" srcId="{AE814325-C5C7-4574-B452-B208BF8874BA}" destId="{B318BECE-4BB8-456B-BC2F-2F3BABD3E477}" srcOrd="0" destOrd="0" parTransId="{CE1B8DF0-AAF7-47B5-B932-654D90904821}" sibTransId="{7F8B4B12-BF6E-417B-BF52-1527F435ADD8}"/>
    <dgm:cxn modelId="{8112FD9C-046E-4FE9-AD5E-7AE274E0D795}" type="presOf" srcId="{F92543DA-FD24-4392-95B9-52AFDA88B128}" destId="{A211964A-0C97-4C93-84E2-2F89B0189661}" srcOrd="0" destOrd="0" presId="urn:microsoft.com/office/officeart/2005/8/layout/vProcess5"/>
    <dgm:cxn modelId="{783607AA-A35C-4742-A3EB-ADB55787160B}" type="presOf" srcId="{546CAC27-6631-4EE0-9664-BDEE27F83A26}" destId="{AD2D4B04-C203-4B56-B9DA-8DC7A0E47C41}" srcOrd="0" destOrd="0" presId="urn:microsoft.com/office/officeart/2005/8/layout/vProcess5"/>
    <dgm:cxn modelId="{09970AB7-EA5F-4A15-8798-BE3DEC4A2B01}" type="presOf" srcId="{50947C6E-1AAD-4768-92E8-584E1D76C4A6}" destId="{83D8A23F-9879-4A7E-BB50-46AD6D0D1535}" srcOrd="0" destOrd="0" presId="urn:microsoft.com/office/officeart/2005/8/layout/vProcess5"/>
    <dgm:cxn modelId="{0DCF64C5-6FE3-4420-94E9-C4A8591D6BE0}" srcId="{AE814325-C5C7-4574-B452-B208BF8874BA}" destId="{B5AB346B-1290-4F9D-8739-FC42EDD0CBA8}" srcOrd="2" destOrd="0" parTransId="{4255F346-CE72-4E21-831A-9CB179FC269A}" sibTransId="{0B6A82FC-FC20-44F6-B81E-CA8BD1B98A74}"/>
    <dgm:cxn modelId="{7BE0D7E0-D46F-48B0-99C7-BDAA9220D53F}" type="presOf" srcId="{B318BECE-4BB8-456B-BC2F-2F3BABD3E477}" destId="{08B42BC1-61ED-4D2B-8A5F-FF8E61A6B94C}" srcOrd="1" destOrd="0" presId="urn:microsoft.com/office/officeart/2005/8/layout/vProcess5"/>
    <dgm:cxn modelId="{74EE1BFF-45CE-4062-871B-F3D94EFC7E7D}" srcId="{AE814325-C5C7-4574-B452-B208BF8874BA}" destId="{546CAC27-6631-4EE0-9664-BDEE27F83A26}" srcOrd="4" destOrd="0" parTransId="{95BB9DF6-F021-4C30-81E7-2230084BD707}" sibTransId="{F46DA25D-A6EA-484D-866B-F71278E52CFD}"/>
    <dgm:cxn modelId="{C0B2E61B-BA38-4FD5-B5D8-A0D3B5C1C5B7}" type="presParOf" srcId="{75D9B8EC-46A9-4EFF-A697-998DBAA96C24}" destId="{4DDBD777-4B1E-4E6D-BF0F-0918A3DD2B4F}" srcOrd="0" destOrd="0" presId="urn:microsoft.com/office/officeart/2005/8/layout/vProcess5"/>
    <dgm:cxn modelId="{CF5EAB07-3E56-443F-8B54-73EE7862A60A}" type="presParOf" srcId="{75D9B8EC-46A9-4EFF-A697-998DBAA96C24}" destId="{4BDDC1BF-086F-4259-872C-9A605DD7D85B}" srcOrd="1" destOrd="0" presId="urn:microsoft.com/office/officeart/2005/8/layout/vProcess5"/>
    <dgm:cxn modelId="{81176E38-5507-47B1-8451-66B154B42D66}" type="presParOf" srcId="{75D9B8EC-46A9-4EFF-A697-998DBAA96C24}" destId="{974F8424-F52D-4A14-8A0F-501751CB9BE8}" srcOrd="2" destOrd="0" presId="urn:microsoft.com/office/officeart/2005/8/layout/vProcess5"/>
    <dgm:cxn modelId="{41C9B36D-5661-449B-9E7F-FB0EE57DA5AE}" type="presParOf" srcId="{75D9B8EC-46A9-4EFF-A697-998DBAA96C24}" destId="{EB83FD1D-0A63-415F-B829-5D7CEEF88D7B}" srcOrd="3" destOrd="0" presId="urn:microsoft.com/office/officeart/2005/8/layout/vProcess5"/>
    <dgm:cxn modelId="{0D3ACD47-D60C-4E81-9019-D4F553B7C182}" type="presParOf" srcId="{75D9B8EC-46A9-4EFF-A697-998DBAA96C24}" destId="{83D8A23F-9879-4A7E-BB50-46AD6D0D1535}" srcOrd="4" destOrd="0" presId="urn:microsoft.com/office/officeart/2005/8/layout/vProcess5"/>
    <dgm:cxn modelId="{C64A11FE-539B-47CC-B373-0245E264A6B1}" type="presParOf" srcId="{75D9B8EC-46A9-4EFF-A697-998DBAA96C24}" destId="{AD2D4B04-C203-4B56-B9DA-8DC7A0E47C41}" srcOrd="5" destOrd="0" presId="urn:microsoft.com/office/officeart/2005/8/layout/vProcess5"/>
    <dgm:cxn modelId="{5D308C44-373F-4CD7-AEAF-6EADFA329B53}" type="presParOf" srcId="{75D9B8EC-46A9-4EFF-A697-998DBAA96C24}" destId="{56545EBE-FD18-4341-B3EA-2FBEE7643277}" srcOrd="6" destOrd="0" presId="urn:microsoft.com/office/officeart/2005/8/layout/vProcess5"/>
    <dgm:cxn modelId="{743E1A76-EFD2-4740-86CC-89223E84F440}" type="presParOf" srcId="{75D9B8EC-46A9-4EFF-A697-998DBAA96C24}" destId="{A211964A-0C97-4C93-84E2-2F89B0189661}" srcOrd="7" destOrd="0" presId="urn:microsoft.com/office/officeart/2005/8/layout/vProcess5"/>
    <dgm:cxn modelId="{02486EE0-544D-4ACE-9DF5-25369C5C04ED}" type="presParOf" srcId="{75D9B8EC-46A9-4EFF-A697-998DBAA96C24}" destId="{3E011E8E-F313-46B5-AC40-05C7386A0341}" srcOrd="8" destOrd="0" presId="urn:microsoft.com/office/officeart/2005/8/layout/vProcess5"/>
    <dgm:cxn modelId="{9C664212-EB8C-4069-98CF-F1DF0D527F22}" type="presParOf" srcId="{75D9B8EC-46A9-4EFF-A697-998DBAA96C24}" destId="{75267E75-5438-4514-9D52-41B9ED6C9926}" srcOrd="9" destOrd="0" presId="urn:microsoft.com/office/officeart/2005/8/layout/vProcess5"/>
    <dgm:cxn modelId="{709CD7E0-C86F-492A-AA30-4DFC73C2E397}" type="presParOf" srcId="{75D9B8EC-46A9-4EFF-A697-998DBAA96C24}" destId="{08B42BC1-61ED-4D2B-8A5F-FF8E61A6B94C}" srcOrd="10" destOrd="0" presId="urn:microsoft.com/office/officeart/2005/8/layout/vProcess5"/>
    <dgm:cxn modelId="{C00BF31A-087B-44FA-B457-BAEDD35728D2}" type="presParOf" srcId="{75D9B8EC-46A9-4EFF-A697-998DBAA96C24}" destId="{83B5196A-9C0E-4666-9D75-4BC5391A087D}" srcOrd="11" destOrd="0" presId="urn:microsoft.com/office/officeart/2005/8/layout/vProcess5"/>
    <dgm:cxn modelId="{2C08D341-7B3F-4827-B8F1-A5942DAFD440}" type="presParOf" srcId="{75D9B8EC-46A9-4EFF-A697-998DBAA96C24}" destId="{A8CE1D3A-D630-4125-9725-BAA362045C74}" srcOrd="12" destOrd="0" presId="urn:microsoft.com/office/officeart/2005/8/layout/vProcess5"/>
    <dgm:cxn modelId="{6FC9D2E9-5512-4722-98CE-DDEE2A0AC9C2}" type="presParOf" srcId="{75D9B8EC-46A9-4EFF-A697-998DBAA96C24}" destId="{8129B945-9A56-4ECB-B31C-C07796AFBA33}" srcOrd="13" destOrd="0" presId="urn:microsoft.com/office/officeart/2005/8/layout/vProcess5"/>
    <dgm:cxn modelId="{B73388C0-77E5-4C00-A721-FB1A56BA546B}" type="presParOf" srcId="{75D9B8EC-46A9-4EFF-A697-998DBAA96C24}" destId="{329145DC-068C-4AA7-AD0A-07A5A2A52183}" srcOrd="14" destOrd="0" presId="urn:microsoft.com/office/officeart/2005/8/layout/vProcess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7B8B7C15-0966-4C63-A4E9-CA874ED84CB1}" type="doc">
      <dgm:prSet loTypeId="urn:microsoft.com/office/officeart/2005/8/layout/StepDownProcess" loCatId="process" qsTypeId="urn:microsoft.com/office/officeart/2005/8/quickstyle/3d9" qsCatId="3D" csTypeId="urn:microsoft.com/office/officeart/2005/8/colors/accent1_2" csCatId="accent1" phldr="1"/>
      <dgm:spPr/>
      <dgm:t>
        <a:bodyPr/>
        <a:lstStyle/>
        <a:p>
          <a:pPr rtl="1"/>
          <a:endParaRPr lang="ar-KW"/>
        </a:p>
      </dgm:t>
    </dgm:pt>
    <dgm:pt modelId="{6C0A406A-B6C0-4922-BABC-7D0B2B793DBA}">
      <dgm:prSet phldrT="[نص]"/>
      <dgm:spPr/>
      <dgm:t>
        <a:bodyPr/>
        <a:lstStyle/>
        <a:p>
          <a:pPr rtl="1"/>
          <a:r>
            <a:rPr lang="ar-KW" dirty="0"/>
            <a:t>تطبيق</a:t>
          </a:r>
        </a:p>
      </dgm:t>
    </dgm:pt>
    <dgm:pt modelId="{9769DF4C-06E2-47DE-8AAD-67B7753EA66A}" type="parTrans" cxnId="{CC6F43F8-5272-46C2-AA15-8696D4958302}">
      <dgm:prSet/>
      <dgm:spPr/>
      <dgm:t>
        <a:bodyPr/>
        <a:lstStyle/>
        <a:p>
          <a:pPr rtl="1"/>
          <a:endParaRPr lang="ar-KW"/>
        </a:p>
      </dgm:t>
    </dgm:pt>
    <dgm:pt modelId="{93448080-E81B-49FE-AC7F-A2BC87668ED4}" type="sibTrans" cxnId="{CC6F43F8-5272-46C2-AA15-8696D4958302}">
      <dgm:prSet/>
      <dgm:spPr/>
      <dgm:t>
        <a:bodyPr/>
        <a:lstStyle/>
        <a:p>
          <a:pPr rtl="1"/>
          <a:endParaRPr lang="ar-KW"/>
        </a:p>
      </dgm:t>
    </dgm:pt>
    <dgm:pt modelId="{E857C455-52F5-4EDF-8757-41727BF824CF}">
      <dgm:prSet phldrT="[نص]"/>
      <dgm:spPr/>
      <dgm:t>
        <a:bodyPr/>
        <a:lstStyle/>
        <a:p>
          <a:pPr rtl="1"/>
          <a:r>
            <a:rPr lang="ar-KW" dirty="0"/>
            <a:t>فهم </a:t>
          </a:r>
        </a:p>
      </dgm:t>
    </dgm:pt>
    <dgm:pt modelId="{57916314-CAD6-4E50-B0E7-4990DF4E4E9F}" type="parTrans" cxnId="{B93E3897-3FA2-4D22-B15F-F386523338EC}">
      <dgm:prSet/>
      <dgm:spPr/>
      <dgm:t>
        <a:bodyPr/>
        <a:lstStyle/>
        <a:p>
          <a:pPr rtl="1"/>
          <a:endParaRPr lang="ar-KW"/>
        </a:p>
      </dgm:t>
    </dgm:pt>
    <dgm:pt modelId="{98F2B93D-87E4-49DD-9543-E9CE0289BCC1}" type="sibTrans" cxnId="{B93E3897-3FA2-4D22-B15F-F386523338EC}">
      <dgm:prSet/>
      <dgm:spPr/>
      <dgm:t>
        <a:bodyPr/>
        <a:lstStyle/>
        <a:p>
          <a:pPr rtl="1"/>
          <a:endParaRPr lang="ar-KW"/>
        </a:p>
      </dgm:t>
    </dgm:pt>
    <dgm:pt modelId="{8B19FB5F-0E73-4072-8096-F6EDDF230A52}">
      <dgm:prSet phldrT="[نص]"/>
      <dgm:spPr/>
      <dgm:t>
        <a:bodyPr/>
        <a:lstStyle/>
        <a:p>
          <a:pPr rtl="1"/>
          <a:r>
            <a:rPr lang="ar-KW" dirty="0"/>
            <a:t>تذكر</a:t>
          </a:r>
        </a:p>
      </dgm:t>
    </dgm:pt>
    <dgm:pt modelId="{2959ED54-444D-464C-B2DC-BE309F33AD09}" type="parTrans" cxnId="{B6AD9505-D454-48EC-A74F-58057AE4ECF5}">
      <dgm:prSet/>
      <dgm:spPr/>
      <dgm:t>
        <a:bodyPr/>
        <a:lstStyle/>
        <a:p>
          <a:pPr rtl="1"/>
          <a:endParaRPr lang="ar-KW"/>
        </a:p>
      </dgm:t>
    </dgm:pt>
    <dgm:pt modelId="{09BEDCEF-25E6-4806-BA82-E2DC0F39302E}" type="sibTrans" cxnId="{B6AD9505-D454-48EC-A74F-58057AE4ECF5}">
      <dgm:prSet/>
      <dgm:spPr/>
      <dgm:t>
        <a:bodyPr/>
        <a:lstStyle/>
        <a:p>
          <a:pPr rtl="1"/>
          <a:endParaRPr lang="ar-KW"/>
        </a:p>
      </dgm:t>
    </dgm:pt>
    <dgm:pt modelId="{83EF95A7-E7C9-4DA6-A6F9-46C1C410B226}" type="pres">
      <dgm:prSet presAssocID="{7B8B7C15-0966-4C63-A4E9-CA874ED84CB1}" presName="rootnode" presStyleCnt="0">
        <dgm:presLayoutVars>
          <dgm:chMax/>
          <dgm:chPref/>
          <dgm:dir/>
          <dgm:animLvl val="lvl"/>
        </dgm:presLayoutVars>
      </dgm:prSet>
      <dgm:spPr/>
    </dgm:pt>
    <dgm:pt modelId="{64150645-D89C-4A39-9A2C-AAC3831D9EB5}" type="pres">
      <dgm:prSet presAssocID="{6C0A406A-B6C0-4922-BABC-7D0B2B793DBA}" presName="composite" presStyleCnt="0"/>
      <dgm:spPr/>
    </dgm:pt>
    <dgm:pt modelId="{2D142F74-7B46-4D55-87EF-67E7DF2D87B1}" type="pres">
      <dgm:prSet presAssocID="{6C0A406A-B6C0-4922-BABC-7D0B2B793DBA}" presName="bentUpArrow1" presStyleLbl="alignImgPlace1" presStyleIdx="0" presStyleCnt="2" custAng="10800000" custLinFactX="28775" custLinFactNeighborX="100000" custLinFactNeighborY="-90332"/>
      <dgm:spPr/>
    </dgm:pt>
    <dgm:pt modelId="{3F41003A-73A0-4851-A947-F36CC2F1BD29}" type="pres">
      <dgm:prSet presAssocID="{6C0A406A-B6C0-4922-BABC-7D0B2B793DBA}" presName="ParentText" presStyleLbl="node1" presStyleIdx="0" presStyleCnt="3">
        <dgm:presLayoutVars>
          <dgm:chMax val="1"/>
          <dgm:chPref val="1"/>
          <dgm:bulletEnabled val="1"/>
        </dgm:presLayoutVars>
      </dgm:prSet>
      <dgm:spPr/>
    </dgm:pt>
    <dgm:pt modelId="{A7514DB9-4BD3-411D-B85D-9D6612474F49}" type="pres">
      <dgm:prSet presAssocID="{6C0A406A-B6C0-4922-BABC-7D0B2B793DBA}" presName="ChildText" presStyleLbl="revTx" presStyleIdx="0" presStyleCnt="2">
        <dgm:presLayoutVars>
          <dgm:chMax val="0"/>
          <dgm:chPref val="0"/>
          <dgm:bulletEnabled val="1"/>
        </dgm:presLayoutVars>
      </dgm:prSet>
      <dgm:spPr/>
    </dgm:pt>
    <dgm:pt modelId="{3D9075EC-D881-4CE1-A784-F77E0B23DF9A}" type="pres">
      <dgm:prSet presAssocID="{93448080-E81B-49FE-AC7F-A2BC87668ED4}" presName="sibTrans" presStyleCnt="0"/>
      <dgm:spPr/>
    </dgm:pt>
    <dgm:pt modelId="{259D853A-3278-4396-879D-42FCB248BFC0}" type="pres">
      <dgm:prSet presAssocID="{E857C455-52F5-4EDF-8757-41727BF824CF}" presName="composite" presStyleCnt="0"/>
      <dgm:spPr/>
    </dgm:pt>
    <dgm:pt modelId="{7A638BC1-6332-4EF8-AC08-C7955755785E}" type="pres">
      <dgm:prSet presAssocID="{E857C455-52F5-4EDF-8757-41727BF824CF}" presName="bentUpArrow1" presStyleLbl="alignImgPlace1" presStyleIdx="1" presStyleCnt="2" custAng="10800000" custLinFactX="27474" custLinFactNeighborX="100000" custLinFactNeighborY="-88852"/>
      <dgm:spPr/>
    </dgm:pt>
    <dgm:pt modelId="{1650B7D8-388A-49D7-BE8F-066D899B73C9}" type="pres">
      <dgm:prSet presAssocID="{E857C455-52F5-4EDF-8757-41727BF824CF}" presName="ParentText" presStyleLbl="node1" presStyleIdx="1" presStyleCnt="3">
        <dgm:presLayoutVars>
          <dgm:chMax val="1"/>
          <dgm:chPref val="1"/>
          <dgm:bulletEnabled val="1"/>
        </dgm:presLayoutVars>
      </dgm:prSet>
      <dgm:spPr/>
    </dgm:pt>
    <dgm:pt modelId="{11AF6DC8-FE47-4FC3-A2D9-F5B2AE48B638}" type="pres">
      <dgm:prSet presAssocID="{E857C455-52F5-4EDF-8757-41727BF824CF}" presName="ChildText" presStyleLbl="revTx" presStyleIdx="1" presStyleCnt="2">
        <dgm:presLayoutVars>
          <dgm:chMax val="0"/>
          <dgm:chPref val="0"/>
          <dgm:bulletEnabled val="1"/>
        </dgm:presLayoutVars>
      </dgm:prSet>
      <dgm:spPr/>
    </dgm:pt>
    <dgm:pt modelId="{E214F44A-B4A3-488B-8460-C03909B57962}" type="pres">
      <dgm:prSet presAssocID="{98F2B93D-87E4-49DD-9543-E9CE0289BCC1}" presName="sibTrans" presStyleCnt="0"/>
      <dgm:spPr/>
    </dgm:pt>
    <dgm:pt modelId="{9678F302-E1AA-4F2F-BE94-14564C36329A}" type="pres">
      <dgm:prSet presAssocID="{8B19FB5F-0E73-4072-8096-F6EDDF230A52}" presName="composite" presStyleCnt="0"/>
      <dgm:spPr/>
    </dgm:pt>
    <dgm:pt modelId="{952BEAF7-C2A2-4123-98BF-66AC0E250B93}" type="pres">
      <dgm:prSet presAssocID="{8B19FB5F-0E73-4072-8096-F6EDDF230A52}" presName="ParentText" presStyleLbl="node1" presStyleIdx="2" presStyleCnt="3">
        <dgm:presLayoutVars>
          <dgm:chMax val="1"/>
          <dgm:chPref val="1"/>
          <dgm:bulletEnabled val="1"/>
        </dgm:presLayoutVars>
      </dgm:prSet>
      <dgm:spPr/>
    </dgm:pt>
  </dgm:ptLst>
  <dgm:cxnLst>
    <dgm:cxn modelId="{B6AD9505-D454-48EC-A74F-58057AE4ECF5}" srcId="{7B8B7C15-0966-4C63-A4E9-CA874ED84CB1}" destId="{8B19FB5F-0E73-4072-8096-F6EDDF230A52}" srcOrd="2" destOrd="0" parTransId="{2959ED54-444D-464C-B2DC-BE309F33AD09}" sibTransId="{09BEDCEF-25E6-4806-BA82-E2DC0F39302E}"/>
    <dgm:cxn modelId="{DB5D4678-9C11-4C01-BCBF-0BCC20DA915A}" type="presOf" srcId="{8B19FB5F-0E73-4072-8096-F6EDDF230A52}" destId="{952BEAF7-C2A2-4123-98BF-66AC0E250B93}" srcOrd="0" destOrd="0" presId="urn:microsoft.com/office/officeart/2005/8/layout/StepDownProcess"/>
    <dgm:cxn modelId="{00DBBA8D-2FEB-4EAF-92B3-E4BD92D971F7}" type="presOf" srcId="{E857C455-52F5-4EDF-8757-41727BF824CF}" destId="{1650B7D8-388A-49D7-BE8F-066D899B73C9}" srcOrd="0" destOrd="0" presId="urn:microsoft.com/office/officeart/2005/8/layout/StepDownProcess"/>
    <dgm:cxn modelId="{B93E3897-3FA2-4D22-B15F-F386523338EC}" srcId="{7B8B7C15-0966-4C63-A4E9-CA874ED84CB1}" destId="{E857C455-52F5-4EDF-8757-41727BF824CF}" srcOrd="1" destOrd="0" parTransId="{57916314-CAD6-4E50-B0E7-4990DF4E4E9F}" sibTransId="{98F2B93D-87E4-49DD-9543-E9CE0289BCC1}"/>
    <dgm:cxn modelId="{3DFFEC9E-DA89-4024-A052-DCE32E69A8C9}" type="presOf" srcId="{6C0A406A-B6C0-4922-BABC-7D0B2B793DBA}" destId="{3F41003A-73A0-4851-A947-F36CC2F1BD29}" srcOrd="0" destOrd="0" presId="urn:microsoft.com/office/officeart/2005/8/layout/StepDownProcess"/>
    <dgm:cxn modelId="{46A35BB7-4958-4A30-B9B4-56EF7042006E}" type="presOf" srcId="{7B8B7C15-0966-4C63-A4E9-CA874ED84CB1}" destId="{83EF95A7-E7C9-4DA6-A6F9-46C1C410B226}" srcOrd="0" destOrd="0" presId="urn:microsoft.com/office/officeart/2005/8/layout/StepDownProcess"/>
    <dgm:cxn modelId="{CC6F43F8-5272-46C2-AA15-8696D4958302}" srcId="{7B8B7C15-0966-4C63-A4E9-CA874ED84CB1}" destId="{6C0A406A-B6C0-4922-BABC-7D0B2B793DBA}" srcOrd="0" destOrd="0" parTransId="{9769DF4C-06E2-47DE-8AAD-67B7753EA66A}" sibTransId="{93448080-E81B-49FE-AC7F-A2BC87668ED4}"/>
    <dgm:cxn modelId="{BFFECB01-D3DF-4A9F-9EA3-FC8C635E0AD7}" type="presParOf" srcId="{83EF95A7-E7C9-4DA6-A6F9-46C1C410B226}" destId="{64150645-D89C-4A39-9A2C-AAC3831D9EB5}" srcOrd="0" destOrd="0" presId="urn:microsoft.com/office/officeart/2005/8/layout/StepDownProcess"/>
    <dgm:cxn modelId="{C51617DA-B646-44BB-9100-09CC915380B2}" type="presParOf" srcId="{64150645-D89C-4A39-9A2C-AAC3831D9EB5}" destId="{2D142F74-7B46-4D55-87EF-67E7DF2D87B1}" srcOrd="0" destOrd="0" presId="urn:microsoft.com/office/officeart/2005/8/layout/StepDownProcess"/>
    <dgm:cxn modelId="{56385B54-CFE2-485B-B05F-8C9C5A1B404A}" type="presParOf" srcId="{64150645-D89C-4A39-9A2C-AAC3831D9EB5}" destId="{3F41003A-73A0-4851-A947-F36CC2F1BD29}" srcOrd="1" destOrd="0" presId="urn:microsoft.com/office/officeart/2005/8/layout/StepDownProcess"/>
    <dgm:cxn modelId="{FFF5486C-4C29-42B2-A8AB-78C46D9848FD}" type="presParOf" srcId="{64150645-D89C-4A39-9A2C-AAC3831D9EB5}" destId="{A7514DB9-4BD3-411D-B85D-9D6612474F49}" srcOrd="2" destOrd="0" presId="urn:microsoft.com/office/officeart/2005/8/layout/StepDownProcess"/>
    <dgm:cxn modelId="{F7A484DE-BBB8-457F-A1C2-DAC1662220C6}" type="presParOf" srcId="{83EF95A7-E7C9-4DA6-A6F9-46C1C410B226}" destId="{3D9075EC-D881-4CE1-A784-F77E0B23DF9A}" srcOrd="1" destOrd="0" presId="urn:microsoft.com/office/officeart/2005/8/layout/StepDownProcess"/>
    <dgm:cxn modelId="{E19A8717-4360-41A5-B741-22F7628542A7}" type="presParOf" srcId="{83EF95A7-E7C9-4DA6-A6F9-46C1C410B226}" destId="{259D853A-3278-4396-879D-42FCB248BFC0}" srcOrd="2" destOrd="0" presId="urn:microsoft.com/office/officeart/2005/8/layout/StepDownProcess"/>
    <dgm:cxn modelId="{CEDB718D-E698-46B7-A7FA-A2ABFAC5CEC3}" type="presParOf" srcId="{259D853A-3278-4396-879D-42FCB248BFC0}" destId="{7A638BC1-6332-4EF8-AC08-C7955755785E}" srcOrd="0" destOrd="0" presId="urn:microsoft.com/office/officeart/2005/8/layout/StepDownProcess"/>
    <dgm:cxn modelId="{B7FDA1C8-5AB8-4EB7-A7C3-B80447EC2DCE}" type="presParOf" srcId="{259D853A-3278-4396-879D-42FCB248BFC0}" destId="{1650B7D8-388A-49D7-BE8F-066D899B73C9}" srcOrd="1" destOrd="0" presId="urn:microsoft.com/office/officeart/2005/8/layout/StepDownProcess"/>
    <dgm:cxn modelId="{02087D46-C52B-429D-AC98-53FE01E86EFD}" type="presParOf" srcId="{259D853A-3278-4396-879D-42FCB248BFC0}" destId="{11AF6DC8-FE47-4FC3-A2D9-F5B2AE48B638}" srcOrd="2" destOrd="0" presId="urn:microsoft.com/office/officeart/2005/8/layout/StepDownProcess"/>
    <dgm:cxn modelId="{D45FCDAD-8EC4-411D-B2A2-EC1E347901F0}" type="presParOf" srcId="{83EF95A7-E7C9-4DA6-A6F9-46C1C410B226}" destId="{E214F44A-B4A3-488B-8460-C03909B57962}" srcOrd="3" destOrd="0" presId="urn:microsoft.com/office/officeart/2005/8/layout/StepDownProcess"/>
    <dgm:cxn modelId="{231F34A7-D15F-439A-8C92-6E853F37D7FB}" type="presParOf" srcId="{83EF95A7-E7C9-4DA6-A6F9-46C1C410B226}" destId="{9678F302-E1AA-4F2F-BE94-14564C36329A}" srcOrd="4" destOrd="0" presId="urn:microsoft.com/office/officeart/2005/8/layout/StepDownProcess"/>
    <dgm:cxn modelId="{7D56A114-0767-4BB5-9054-9BD2D6BA56EF}" type="presParOf" srcId="{9678F302-E1AA-4F2F-BE94-14564C36329A}" destId="{952BEAF7-C2A2-4123-98BF-66AC0E250B93}" srcOrd="0" destOrd="0" presId="urn:microsoft.com/office/officeart/2005/8/layout/StepDown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7B8B7C15-0966-4C63-A4E9-CA874ED84CB1}" type="doc">
      <dgm:prSet loTypeId="urn:microsoft.com/office/officeart/2005/8/layout/StepDownProcess" loCatId="process" qsTypeId="urn:microsoft.com/office/officeart/2005/8/quickstyle/3d9" qsCatId="3D" csTypeId="urn:microsoft.com/office/officeart/2005/8/colors/accent1_2" csCatId="accent1" phldr="1"/>
      <dgm:spPr/>
      <dgm:t>
        <a:bodyPr/>
        <a:lstStyle/>
        <a:p>
          <a:pPr rtl="1"/>
          <a:endParaRPr lang="ar-KW"/>
        </a:p>
      </dgm:t>
    </dgm:pt>
    <dgm:pt modelId="{6C0A406A-B6C0-4922-BABC-7D0B2B793DBA}">
      <dgm:prSet phldrT="[نص]"/>
      <dgm:spPr/>
      <dgm:t>
        <a:bodyPr/>
        <a:lstStyle/>
        <a:p>
          <a:pPr rtl="1"/>
          <a:r>
            <a:rPr lang="ar-KW" dirty="0"/>
            <a:t>تقويم</a:t>
          </a:r>
        </a:p>
      </dgm:t>
    </dgm:pt>
    <dgm:pt modelId="{9769DF4C-06E2-47DE-8AAD-67B7753EA66A}" type="parTrans" cxnId="{CC6F43F8-5272-46C2-AA15-8696D4958302}">
      <dgm:prSet/>
      <dgm:spPr/>
      <dgm:t>
        <a:bodyPr/>
        <a:lstStyle/>
        <a:p>
          <a:pPr rtl="1"/>
          <a:endParaRPr lang="ar-KW"/>
        </a:p>
      </dgm:t>
    </dgm:pt>
    <dgm:pt modelId="{93448080-E81B-49FE-AC7F-A2BC87668ED4}" type="sibTrans" cxnId="{CC6F43F8-5272-46C2-AA15-8696D4958302}">
      <dgm:prSet/>
      <dgm:spPr/>
      <dgm:t>
        <a:bodyPr/>
        <a:lstStyle/>
        <a:p>
          <a:pPr rtl="1"/>
          <a:endParaRPr lang="ar-KW"/>
        </a:p>
      </dgm:t>
    </dgm:pt>
    <dgm:pt modelId="{E857C455-52F5-4EDF-8757-41727BF824CF}">
      <dgm:prSet phldrT="[نص]"/>
      <dgm:spPr/>
      <dgm:t>
        <a:bodyPr/>
        <a:lstStyle/>
        <a:p>
          <a:pPr rtl="1"/>
          <a:r>
            <a:rPr lang="ar-KW" dirty="0"/>
            <a:t>تركيب</a:t>
          </a:r>
        </a:p>
      </dgm:t>
    </dgm:pt>
    <dgm:pt modelId="{57916314-CAD6-4E50-B0E7-4990DF4E4E9F}" type="parTrans" cxnId="{B93E3897-3FA2-4D22-B15F-F386523338EC}">
      <dgm:prSet/>
      <dgm:spPr/>
      <dgm:t>
        <a:bodyPr/>
        <a:lstStyle/>
        <a:p>
          <a:pPr rtl="1"/>
          <a:endParaRPr lang="ar-KW"/>
        </a:p>
      </dgm:t>
    </dgm:pt>
    <dgm:pt modelId="{98F2B93D-87E4-49DD-9543-E9CE0289BCC1}" type="sibTrans" cxnId="{B93E3897-3FA2-4D22-B15F-F386523338EC}">
      <dgm:prSet/>
      <dgm:spPr/>
      <dgm:t>
        <a:bodyPr/>
        <a:lstStyle/>
        <a:p>
          <a:pPr rtl="1"/>
          <a:endParaRPr lang="ar-KW"/>
        </a:p>
      </dgm:t>
    </dgm:pt>
    <dgm:pt modelId="{8B19FB5F-0E73-4072-8096-F6EDDF230A52}">
      <dgm:prSet phldrT="[نص]"/>
      <dgm:spPr/>
      <dgm:t>
        <a:bodyPr/>
        <a:lstStyle/>
        <a:p>
          <a:pPr rtl="1"/>
          <a:r>
            <a:rPr lang="ar-KW" dirty="0"/>
            <a:t>تحليل</a:t>
          </a:r>
        </a:p>
      </dgm:t>
    </dgm:pt>
    <dgm:pt modelId="{2959ED54-444D-464C-B2DC-BE309F33AD09}" type="parTrans" cxnId="{B6AD9505-D454-48EC-A74F-58057AE4ECF5}">
      <dgm:prSet/>
      <dgm:spPr/>
      <dgm:t>
        <a:bodyPr/>
        <a:lstStyle/>
        <a:p>
          <a:pPr rtl="1"/>
          <a:endParaRPr lang="ar-KW"/>
        </a:p>
      </dgm:t>
    </dgm:pt>
    <dgm:pt modelId="{09BEDCEF-25E6-4806-BA82-E2DC0F39302E}" type="sibTrans" cxnId="{B6AD9505-D454-48EC-A74F-58057AE4ECF5}">
      <dgm:prSet/>
      <dgm:spPr/>
      <dgm:t>
        <a:bodyPr/>
        <a:lstStyle/>
        <a:p>
          <a:pPr rtl="1"/>
          <a:endParaRPr lang="ar-KW"/>
        </a:p>
      </dgm:t>
    </dgm:pt>
    <dgm:pt modelId="{83EF95A7-E7C9-4DA6-A6F9-46C1C410B226}" type="pres">
      <dgm:prSet presAssocID="{7B8B7C15-0966-4C63-A4E9-CA874ED84CB1}" presName="rootnode" presStyleCnt="0">
        <dgm:presLayoutVars>
          <dgm:chMax/>
          <dgm:chPref/>
          <dgm:dir/>
          <dgm:animLvl val="lvl"/>
        </dgm:presLayoutVars>
      </dgm:prSet>
      <dgm:spPr/>
    </dgm:pt>
    <dgm:pt modelId="{64150645-D89C-4A39-9A2C-AAC3831D9EB5}" type="pres">
      <dgm:prSet presAssocID="{6C0A406A-B6C0-4922-BABC-7D0B2B793DBA}" presName="composite" presStyleCnt="0"/>
      <dgm:spPr/>
    </dgm:pt>
    <dgm:pt modelId="{2D142F74-7B46-4D55-87EF-67E7DF2D87B1}" type="pres">
      <dgm:prSet presAssocID="{6C0A406A-B6C0-4922-BABC-7D0B2B793DBA}" presName="bentUpArrow1" presStyleLbl="alignImgPlace1" presStyleIdx="0" presStyleCnt="2" custAng="10800000" custLinFactX="28775" custLinFactNeighborX="100000" custLinFactNeighborY="-90332"/>
      <dgm:spPr/>
    </dgm:pt>
    <dgm:pt modelId="{3F41003A-73A0-4851-A947-F36CC2F1BD29}" type="pres">
      <dgm:prSet presAssocID="{6C0A406A-B6C0-4922-BABC-7D0B2B793DBA}" presName="ParentText" presStyleLbl="node1" presStyleIdx="0" presStyleCnt="3">
        <dgm:presLayoutVars>
          <dgm:chMax val="1"/>
          <dgm:chPref val="1"/>
          <dgm:bulletEnabled val="1"/>
        </dgm:presLayoutVars>
      </dgm:prSet>
      <dgm:spPr/>
    </dgm:pt>
    <dgm:pt modelId="{A7514DB9-4BD3-411D-B85D-9D6612474F49}" type="pres">
      <dgm:prSet presAssocID="{6C0A406A-B6C0-4922-BABC-7D0B2B793DBA}" presName="ChildText" presStyleLbl="revTx" presStyleIdx="0" presStyleCnt="2">
        <dgm:presLayoutVars>
          <dgm:chMax val="0"/>
          <dgm:chPref val="0"/>
          <dgm:bulletEnabled val="1"/>
        </dgm:presLayoutVars>
      </dgm:prSet>
      <dgm:spPr/>
    </dgm:pt>
    <dgm:pt modelId="{3D9075EC-D881-4CE1-A784-F77E0B23DF9A}" type="pres">
      <dgm:prSet presAssocID="{93448080-E81B-49FE-AC7F-A2BC87668ED4}" presName="sibTrans" presStyleCnt="0"/>
      <dgm:spPr/>
    </dgm:pt>
    <dgm:pt modelId="{259D853A-3278-4396-879D-42FCB248BFC0}" type="pres">
      <dgm:prSet presAssocID="{E857C455-52F5-4EDF-8757-41727BF824CF}" presName="composite" presStyleCnt="0"/>
      <dgm:spPr/>
    </dgm:pt>
    <dgm:pt modelId="{7A638BC1-6332-4EF8-AC08-C7955755785E}" type="pres">
      <dgm:prSet presAssocID="{E857C455-52F5-4EDF-8757-41727BF824CF}" presName="bentUpArrow1" presStyleLbl="alignImgPlace1" presStyleIdx="1" presStyleCnt="2" custAng="10800000" custLinFactX="27474" custLinFactNeighborX="100000" custLinFactNeighborY="-88852"/>
      <dgm:spPr/>
    </dgm:pt>
    <dgm:pt modelId="{1650B7D8-388A-49D7-BE8F-066D899B73C9}" type="pres">
      <dgm:prSet presAssocID="{E857C455-52F5-4EDF-8757-41727BF824CF}" presName="ParentText" presStyleLbl="node1" presStyleIdx="1" presStyleCnt="3">
        <dgm:presLayoutVars>
          <dgm:chMax val="1"/>
          <dgm:chPref val="1"/>
          <dgm:bulletEnabled val="1"/>
        </dgm:presLayoutVars>
      </dgm:prSet>
      <dgm:spPr/>
    </dgm:pt>
    <dgm:pt modelId="{11AF6DC8-FE47-4FC3-A2D9-F5B2AE48B638}" type="pres">
      <dgm:prSet presAssocID="{E857C455-52F5-4EDF-8757-41727BF824CF}" presName="ChildText" presStyleLbl="revTx" presStyleIdx="1" presStyleCnt="2">
        <dgm:presLayoutVars>
          <dgm:chMax val="0"/>
          <dgm:chPref val="0"/>
          <dgm:bulletEnabled val="1"/>
        </dgm:presLayoutVars>
      </dgm:prSet>
      <dgm:spPr/>
    </dgm:pt>
    <dgm:pt modelId="{E214F44A-B4A3-488B-8460-C03909B57962}" type="pres">
      <dgm:prSet presAssocID="{98F2B93D-87E4-49DD-9543-E9CE0289BCC1}" presName="sibTrans" presStyleCnt="0"/>
      <dgm:spPr/>
    </dgm:pt>
    <dgm:pt modelId="{9678F302-E1AA-4F2F-BE94-14564C36329A}" type="pres">
      <dgm:prSet presAssocID="{8B19FB5F-0E73-4072-8096-F6EDDF230A52}" presName="composite" presStyleCnt="0"/>
      <dgm:spPr/>
    </dgm:pt>
    <dgm:pt modelId="{952BEAF7-C2A2-4123-98BF-66AC0E250B93}" type="pres">
      <dgm:prSet presAssocID="{8B19FB5F-0E73-4072-8096-F6EDDF230A52}" presName="ParentText" presStyleLbl="node1" presStyleIdx="2" presStyleCnt="3">
        <dgm:presLayoutVars>
          <dgm:chMax val="1"/>
          <dgm:chPref val="1"/>
          <dgm:bulletEnabled val="1"/>
        </dgm:presLayoutVars>
      </dgm:prSet>
      <dgm:spPr/>
    </dgm:pt>
  </dgm:ptLst>
  <dgm:cxnLst>
    <dgm:cxn modelId="{B6AD9505-D454-48EC-A74F-58057AE4ECF5}" srcId="{7B8B7C15-0966-4C63-A4E9-CA874ED84CB1}" destId="{8B19FB5F-0E73-4072-8096-F6EDDF230A52}" srcOrd="2" destOrd="0" parTransId="{2959ED54-444D-464C-B2DC-BE309F33AD09}" sibTransId="{09BEDCEF-25E6-4806-BA82-E2DC0F39302E}"/>
    <dgm:cxn modelId="{983A608B-2F43-439D-8E17-5BFBD45AB049}" type="presOf" srcId="{6C0A406A-B6C0-4922-BABC-7D0B2B793DBA}" destId="{3F41003A-73A0-4851-A947-F36CC2F1BD29}" srcOrd="0" destOrd="0" presId="urn:microsoft.com/office/officeart/2005/8/layout/StepDownProcess"/>
    <dgm:cxn modelId="{B93E3897-3FA2-4D22-B15F-F386523338EC}" srcId="{7B8B7C15-0966-4C63-A4E9-CA874ED84CB1}" destId="{E857C455-52F5-4EDF-8757-41727BF824CF}" srcOrd="1" destOrd="0" parTransId="{57916314-CAD6-4E50-B0E7-4990DF4E4E9F}" sibTransId="{98F2B93D-87E4-49DD-9543-E9CE0289BCC1}"/>
    <dgm:cxn modelId="{618EE09B-0CE8-44AD-A058-A72C69A1528F}" type="presOf" srcId="{E857C455-52F5-4EDF-8757-41727BF824CF}" destId="{1650B7D8-388A-49D7-BE8F-066D899B73C9}" srcOrd="0" destOrd="0" presId="urn:microsoft.com/office/officeart/2005/8/layout/StepDownProcess"/>
    <dgm:cxn modelId="{4753D7CA-4B70-4817-B7E5-76DFB069ADB8}" type="presOf" srcId="{8B19FB5F-0E73-4072-8096-F6EDDF230A52}" destId="{952BEAF7-C2A2-4123-98BF-66AC0E250B93}" srcOrd="0" destOrd="0" presId="urn:microsoft.com/office/officeart/2005/8/layout/StepDownProcess"/>
    <dgm:cxn modelId="{D17BF8EA-94EC-4A9A-8119-A5184A841922}" type="presOf" srcId="{7B8B7C15-0966-4C63-A4E9-CA874ED84CB1}" destId="{83EF95A7-E7C9-4DA6-A6F9-46C1C410B226}" srcOrd="0" destOrd="0" presId="urn:microsoft.com/office/officeart/2005/8/layout/StepDownProcess"/>
    <dgm:cxn modelId="{CC6F43F8-5272-46C2-AA15-8696D4958302}" srcId="{7B8B7C15-0966-4C63-A4E9-CA874ED84CB1}" destId="{6C0A406A-B6C0-4922-BABC-7D0B2B793DBA}" srcOrd="0" destOrd="0" parTransId="{9769DF4C-06E2-47DE-8AAD-67B7753EA66A}" sibTransId="{93448080-E81B-49FE-AC7F-A2BC87668ED4}"/>
    <dgm:cxn modelId="{1EE37E43-4054-4FE1-A14E-F3EECD266F15}" type="presParOf" srcId="{83EF95A7-E7C9-4DA6-A6F9-46C1C410B226}" destId="{64150645-D89C-4A39-9A2C-AAC3831D9EB5}" srcOrd="0" destOrd="0" presId="urn:microsoft.com/office/officeart/2005/8/layout/StepDownProcess"/>
    <dgm:cxn modelId="{B246FB4D-F412-4238-AF4B-6DD391873C16}" type="presParOf" srcId="{64150645-D89C-4A39-9A2C-AAC3831D9EB5}" destId="{2D142F74-7B46-4D55-87EF-67E7DF2D87B1}" srcOrd="0" destOrd="0" presId="urn:microsoft.com/office/officeart/2005/8/layout/StepDownProcess"/>
    <dgm:cxn modelId="{2FB0E94A-33FC-44DD-8D11-4D36C38FEA7F}" type="presParOf" srcId="{64150645-D89C-4A39-9A2C-AAC3831D9EB5}" destId="{3F41003A-73A0-4851-A947-F36CC2F1BD29}" srcOrd="1" destOrd="0" presId="urn:microsoft.com/office/officeart/2005/8/layout/StepDownProcess"/>
    <dgm:cxn modelId="{CD94BB98-E5D9-4185-A35E-56809774C17A}" type="presParOf" srcId="{64150645-D89C-4A39-9A2C-AAC3831D9EB5}" destId="{A7514DB9-4BD3-411D-B85D-9D6612474F49}" srcOrd="2" destOrd="0" presId="urn:microsoft.com/office/officeart/2005/8/layout/StepDownProcess"/>
    <dgm:cxn modelId="{2909510C-77E5-4EBD-AA03-9E5C5ADA21D9}" type="presParOf" srcId="{83EF95A7-E7C9-4DA6-A6F9-46C1C410B226}" destId="{3D9075EC-D881-4CE1-A784-F77E0B23DF9A}" srcOrd="1" destOrd="0" presId="urn:microsoft.com/office/officeart/2005/8/layout/StepDownProcess"/>
    <dgm:cxn modelId="{662286E7-A0CD-4F80-B96D-EC643F1B8B00}" type="presParOf" srcId="{83EF95A7-E7C9-4DA6-A6F9-46C1C410B226}" destId="{259D853A-3278-4396-879D-42FCB248BFC0}" srcOrd="2" destOrd="0" presId="urn:microsoft.com/office/officeart/2005/8/layout/StepDownProcess"/>
    <dgm:cxn modelId="{9DB230D9-14B2-46F6-AC67-D7ABFF57C92A}" type="presParOf" srcId="{259D853A-3278-4396-879D-42FCB248BFC0}" destId="{7A638BC1-6332-4EF8-AC08-C7955755785E}" srcOrd="0" destOrd="0" presId="urn:microsoft.com/office/officeart/2005/8/layout/StepDownProcess"/>
    <dgm:cxn modelId="{AA3A1B8D-D27F-43B3-98F3-8049F50955F0}" type="presParOf" srcId="{259D853A-3278-4396-879D-42FCB248BFC0}" destId="{1650B7D8-388A-49D7-BE8F-066D899B73C9}" srcOrd="1" destOrd="0" presId="urn:microsoft.com/office/officeart/2005/8/layout/StepDownProcess"/>
    <dgm:cxn modelId="{7CA300DF-44D5-4ED0-8785-CD2496B5AAB8}" type="presParOf" srcId="{259D853A-3278-4396-879D-42FCB248BFC0}" destId="{11AF6DC8-FE47-4FC3-A2D9-F5B2AE48B638}" srcOrd="2" destOrd="0" presId="urn:microsoft.com/office/officeart/2005/8/layout/StepDownProcess"/>
    <dgm:cxn modelId="{5D4B1D3A-E7DB-4C8D-9318-5A4D02FFDBE4}" type="presParOf" srcId="{83EF95A7-E7C9-4DA6-A6F9-46C1C410B226}" destId="{E214F44A-B4A3-488B-8460-C03909B57962}" srcOrd="3" destOrd="0" presId="urn:microsoft.com/office/officeart/2005/8/layout/StepDownProcess"/>
    <dgm:cxn modelId="{84BFCF14-4B72-40EF-9128-AC9CF948DAA9}" type="presParOf" srcId="{83EF95A7-E7C9-4DA6-A6F9-46C1C410B226}" destId="{9678F302-E1AA-4F2F-BE94-14564C36329A}" srcOrd="4" destOrd="0" presId="urn:microsoft.com/office/officeart/2005/8/layout/StepDownProcess"/>
    <dgm:cxn modelId="{49E6382F-B2C4-4E99-B53F-206BEFD347F7}" type="presParOf" srcId="{9678F302-E1AA-4F2F-BE94-14564C36329A}" destId="{952BEAF7-C2A2-4123-98BF-66AC0E250B93}" srcOrd="0" destOrd="0" presId="urn:microsoft.com/office/officeart/2005/8/layout/StepDownProcess"/>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F0B56BF-F9F7-4A8A-863A-395438CB0251}">
      <dsp:nvSpPr>
        <dsp:cNvPr id="0" name=""/>
        <dsp:cNvSpPr/>
      </dsp:nvSpPr>
      <dsp:spPr>
        <a:xfrm>
          <a:off x="3425627" y="1307"/>
          <a:ext cx="1497807" cy="906333"/>
        </a:xfrm>
        <a:prstGeom prst="ellipse">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rtl="1">
            <a:lnSpc>
              <a:spcPct val="90000"/>
            </a:lnSpc>
            <a:spcBef>
              <a:spcPct val="0"/>
            </a:spcBef>
            <a:spcAft>
              <a:spcPct val="35000"/>
            </a:spcAft>
            <a:buNone/>
          </a:pPr>
          <a:r>
            <a:rPr lang="ar-SA" sz="1800" kern="1200" dirty="0"/>
            <a:t>اكثر صدقا مع نفسك </a:t>
          </a:r>
        </a:p>
      </dsp:txBody>
      <dsp:txXfrm>
        <a:off x="3644976" y="134036"/>
        <a:ext cx="1059109" cy="640875"/>
      </dsp:txXfrm>
    </dsp:sp>
    <dsp:sp modelId="{5FF2513B-2F94-4D09-A534-D6A32F5CBEE8}">
      <dsp:nvSpPr>
        <dsp:cNvPr id="0" name=""/>
        <dsp:cNvSpPr/>
      </dsp:nvSpPr>
      <dsp:spPr>
        <a:xfrm rot="1495926">
          <a:off x="4985201" y="663337"/>
          <a:ext cx="147498" cy="404545"/>
        </a:xfrm>
        <a:prstGeom prst="rightArrow">
          <a:avLst>
            <a:gd name="adj1" fmla="val 60000"/>
            <a:gd name="adj2" fmla="val 50000"/>
          </a:avLst>
        </a:prstGeom>
        <a:gradFill rotWithShape="0">
          <a:gsLst>
            <a:gs pos="0">
              <a:schemeClr val="accent1">
                <a:tint val="60000"/>
                <a:hueOff val="0"/>
                <a:satOff val="0"/>
                <a:lumOff val="0"/>
                <a:alphaOff val="0"/>
                <a:shade val="51000"/>
                <a:satMod val="130000"/>
              </a:schemeClr>
            </a:gs>
            <a:gs pos="80000">
              <a:schemeClr val="accent1">
                <a:tint val="60000"/>
                <a:hueOff val="0"/>
                <a:satOff val="0"/>
                <a:lumOff val="0"/>
                <a:alphaOff val="0"/>
                <a:shade val="93000"/>
                <a:satMod val="130000"/>
              </a:schemeClr>
            </a:gs>
            <a:gs pos="100000">
              <a:schemeClr val="accent1">
                <a:tint val="6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0" tIns="0" rIns="0" bIns="0" numCol="1" spcCol="1270" anchor="ctr" anchorCtr="0">
          <a:noAutofit/>
        </a:bodyPr>
        <a:lstStyle/>
        <a:p>
          <a:pPr marL="0" lvl="0" indent="0" algn="ctr" defTabSz="666750" rtl="1">
            <a:lnSpc>
              <a:spcPct val="90000"/>
            </a:lnSpc>
            <a:spcBef>
              <a:spcPct val="0"/>
            </a:spcBef>
            <a:spcAft>
              <a:spcPct val="35000"/>
            </a:spcAft>
            <a:buNone/>
          </a:pPr>
          <a:endParaRPr lang="ar-SA" sz="1500" kern="1200"/>
        </a:p>
      </dsp:txBody>
      <dsp:txXfrm>
        <a:off x="4987263" y="734920"/>
        <a:ext cx="103249" cy="242727"/>
      </dsp:txXfrm>
    </dsp:sp>
    <dsp:sp modelId="{DF383212-CDC2-4CAF-B762-5F1109B625E1}">
      <dsp:nvSpPr>
        <dsp:cNvPr id="0" name=""/>
        <dsp:cNvSpPr/>
      </dsp:nvSpPr>
      <dsp:spPr>
        <a:xfrm>
          <a:off x="5264544" y="803189"/>
          <a:ext cx="1269927" cy="906333"/>
        </a:xfrm>
        <a:prstGeom prst="ellipse">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rtl="1">
            <a:lnSpc>
              <a:spcPct val="90000"/>
            </a:lnSpc>
            <a:spcBef>
              <a:spcPct val="0"/>
            </a:spcBef>
            <a:spcAft>
              <a:spcPct val="35000"/>
            </a:spcAft>
            <a:buNone/>
          </a:pPr>
          <a:r>
            <a:rPr lang="ar-SA" sz="1800" kern="1200" dirty="0"/>
            <a:t>تفهم وجهات النظر </a:t>
          </a:r>
        </a:p>
      </dsp:txBody>
      <dsp:txXfrm>
        <a:off x="5450521" y="935918"/>
        <a:ext cx="897973" cy="640875"/>
      </dsp:txXfrm>
    </dsp:sp>
    <dsp:sp modelId="{F1F6DC28-5F84-49BE-AD4B-2D538B86E3B5}">
      <dsp:nvSpPr>
        <dsp:cNvPr id="0" name=""/>
        <dsp:cNvSpPr/>
      </dsp:nvSpPr>
      <dsp:spPr>
        <a:xfrm rot="6563907">
          <a:off x="5630175" y="1665925"/>
          <a:ext cx="142515" cy="305887"/>
        </a:xfrm>
        <a:prstGeom prst="rightArrow">
          <a:avLst>
            <a:gd name="adj1" fmla="val 60000"/>
            <a:gd name="adj2" fmla="val 50000"/>
          </a:avLst>
        </a:prstGeom>
        <a:gradFill rotWithShape="0">
          <a:gsLst>
            <a:gs pos="0">
              <a:schemeClr val="accent1">
                <a:tint val="60000"/>
                <a:hueOff val="0"/>
                <a:satOff val="0"/>
                <a:lumOff val="0"/>
                <a:alphaOff val="0"/>
                <a:shade val="51000"/>
                <a:satMod val="130000"/>
              </a:schemeClr>
            </a:gs>
            <a:gs pos="80000">
              <a:schemeClr val="accent1">
                <a:tint val="60000"/>
                <a:hueOff val="0"/>
                <a:satOff val="0"/>
                <a:lumOff val="0"/>
                <a:alphaOff val="0"/>
                <a:shade val="93000"/>
                <a:satMod val="130000"/>
              </a:schemeClr>
            </a:gs>
            <a:gs pos="100000">
              <a:schemeClr val="accent1">
                <a:tint val="6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0" tIns="0" rIns="0" bIns="0" numCol="1" spcCol="1270" anchor="ctr" anchorCtr="0">
          <a:noAutofit/>
        </a:bodyPr>
        <a:lstStyle/>
        <a:p>
          <a:pPr marL="0" lvl="0" indent="0" algn="ctr" defTabSz="577850" rtl="1">
            <a:lnSpc>
              <a:spcPct val="90000"/>
            </a:lnSpc>
            <a:spcBef>
              <a:spcPct val="0"/>
            </a:spcBef>
            <a:spcAft>
              <a:spcPct val="35000"/>
            </a:spcAft>
            <a:buNone/>
          </a:pPr>
          <a:endParaRPr lang="ar-SA" sz="1300" kern="1200"/>
        </a:p>
      </dsp:txBody>
      <dsp:txXfrm rot="10800000">
        <a:off x="5658652" y="1706939"/>
        <a:ext cx="99761" cy="183533"/>
      </dsp:txXfrm>
    </dsp:sp>
    <dsp:sp modelId="{DD945139-E85F-464F-97C6-4B8ACE033549}">
      <dsp:nvSpPr>
        <dsp:cNvPr id="0" name=""/>
        <dsp:cNvSpPr/>
      </dsp:nvSpPr>
      <dsp:spPr>
        <a:xfrm>
          <a:off x="4835790" y="1936962"/>
          <a:ext cx="1328975" cy="906333"/>
        </a:xfrm>
        <a:prstGeom prst="ellipse">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rtl="1">
            <a:lnSpc>
              <a:spcPct val="90000"/>
            </a:lnSpc>
            <a:spcBef>
              <a:spcPct val="0"/>
            </a:spcBef>
            <a:spcAft>
              <a:spcPct val="35000"/>
            </a:spcAft>
            <a:buNone/>
          </a:pPr>
          <a:r>
            <a:rPr lang="ar-SA" sz="1600" kern="1200" dirty="0"/>
            <a:t>استخدام العقل بدل العواطف </a:t>
          </a:r>
        </a:p>
      </dsp:txBody>
      <dsp:txXfrm>
        <a:off x="5030414" y="2069691"/>
        <a:ext cx="939727" cy="640875"/>
      </dsp:txXfrm>
    </dsp:sp>
    <dsp:sp modelId="{B8917BBD-1DC2-42E8-9116-803D9F36B041}">
      <dsp:nvSpPr>
        <dsp:cNvPr id="0" name=""/>
        <dsp:cNvSpPr/>
      </dsp:nvSpPr>
      <dsp:spPr>
        <a:xfrm rot="8857102">
          <a:off x="4717119" y="2659963"/>
          <a:ext cx="232989" cy="305887"/>
        </a:xfrm>
        <a:prstGeom prst="rightArrow">
          <a:avLst>
            <a:gd name="adj1" fmla="val 60000"/>
            <a:gd name="adj2" fmla="val 50000"/>
          </a:avLst>
        </a:prstGeom>
        <a:gradFill rotWithShape="0">
          <a:gsLst>
            <a:gs pos="0">
              <a:schemeClr val="accent1">
                <a:tint val="60000"/>
                <a:hueOff val="0"/>
                <a:satOff val="0"/>
                <a:lumOff val="0"/>
                <a:alphaOff val="0"/>
                <a:shade val="51000"/>
                <a:satMod val="130000"/>
              </a:schemeClr>
            </a:gs>
            <a:gs pos="80000">
              <a:schemeClr val="accent1">
                <a:tint val="60000"/>
                <a:hueOff val="0"/>
                <a:satOff val="0"/>
                <a:lumOff val="0"/>
                <a:alphaOff val="0"/>
                <a:shade val="93000"/>
                <a:satMod val="130000"/>
              </a:schemeClr>
            </a:gs>
            <a:gs pos="100000">
              <a:schemeClr val="accent1">
                <a:tint val="6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0" tIns="0" rIns="0" bIns="0" numCol="1" spcCol="1270" anchor="ctr" anchorCtr="0">
          <a:noAutofit/>
        </a:bodyPr>
        <a:lstStyle/>
        <a:p>
          <a:pPr marL="0" lvl="0" indent="0" algn="ctr" defTabSz="577850" rtl="1">
            <a:lnSpc>
              <a:spcPct val="90000"/>
            </a:lnSpc>
            <a:spcBef>
              <a:spcPct val="0"/>
            </a:spcBef>
            <a:spcAft>
              <a:spcPct val="35000"/>
            </a:spcAft>
            <a:buNone/>
          </a:pPr>
          <a:endParaRPr lang="ar-SA" sz="1300" kern="1200"/>
        </a:p>
      </dsp:txBody>
      <dsp:txXfrm rot="10800000">
        <a:off x="4781581" y="2702423"/>
        <a:ext cx="163092" cy="183533"/>
      </dsp:txXfrm>
    </dsp:sp>
    <dsp:sp modelId="{9908BBD0-848D-445B-ABCC-C57F7AFCC97B}">
      <dsp:nvSpPr>
        <dsp:cNvPr id="0" name=""/>
        <dsp:cNvSpPr/>
      </dsp:nvSpPr>
      <dsp:spPr>
        <a:xfrm>
          <a:off x="3806557" y="2723684"/>
          <a:ext cx="906333" cy="906333"/>
        </a:xfrm>
        <a:prstGeom prst="ellipse">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rtl="1">
            <a:lnSpc>
              <a:spcPct val="90000"/>
            </a:lnSpc>
            <a:spcBef>
              <a:spcPct val="0"/>
            </a:spcBef>
            <a:spcAft>
              <a:spcPct val="35000"/>
            </a:spcAft>
            <a:buNone/>
          </a:pPr>
          <a:r>
            <a:rPr lang="ar-SA" sz="1800" kern="1200" dirty="0"/>
            <a:t>صنع القرار </a:t>
          </a:r>
        </a:p>
      </dsp:txBody>
      <dsp:txXfrm>
        <a:off x="3939286" y="2856413"/>
        <a:ext cx="640875" cy="640875"/>
      </dsp:txXfrm>
    </dsp:sp>
    <dsp:sp modelId="{F39BA021-2991-4C07-A9A6-2F03A935670E}">
      <dsp:nvSpPr>
        <dsp:cNvPr id="0" name=""/>
        <dsp:cNvSpPr/>
      </dsp:nvSpPr>
      <dsp:spPr>
        <a:xfrm rot="11807504">
          <a:off x="3425147" y="2816003"/>
          <a:ext cx="291213" cy="305887"/>
        </a:xfrm>
        <a:prstGeom prst="rightArrow">
          <a:avLst>
            <a:gd name="adj1" fmla="val 60000"/>
            <a:gd name="adj2" fmla="val 50000"/>
          </a:avLst>
        </a:prstGeom>
        <a:gradFill rotWithShape="0">
          <a:gsLst>
            <a:gs pos="0">
              <a:schemeClr val="accent1">
                <a:tint val="60000"/>
                <a:hueOff val="0"/>
                <a:satOff val="0"/>
                <a:lumOff val="0"/>
                <a:alphaOff val="0"/>
                <a:shade val="51000"/>
                <a:satMod val="130000"/>
              </a:schemeClr>
            </a:gs>
            <a:gs pos="80000">
              <a:schemeClr val="accent1">
                <a:tint val="60000"/>
                <a:hueOff val="0"/>
                <a:satOff val="0"/>
                <a:lumOff val="0"/>
                <a:alphaOff val="0"/>
                <a:shade val="93000"/>
                <a:satMod val="130000"/>
              </a:schemeClr>
            </a:gs>
            <a:gs pos="100000">
              <a:schemeClr val="accent1">
                <a:tint val="6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0" tIns="0" rIns="0" bIns="0" numCol="1" spcCol="1270" anchor="ctr" anchorCtr="0">
          <a:noAutofit/>
        </a:bodyPr>
        <a:lstStyle/>
        <a:p>
          <a:pPr marL="0" lvl="0" indent="0" algn="ctr" defTabSz="577850" rtl="1">
            <a:lnSpc>
              <a:spcPct val="90000"/>
            </a:lnSpc>
            <a:spcBef>
              <a:spcPct val="0"/>
            </a:spcBef>
            <a:spcAft>
              <a:spcPct val="35000"/>
            </a:spcAft>
            <a:buNone/>
          </a:pPr>
          <a:endParaRPr lang="ar-SA" sz="1300" kern="1200"/>
        </a:p>
      </dsp:txBody>
      <dsp:txXfrm rot="10800000">
        <a:off x="3510648" y="2889799"/>
        <a:ext cx="203849" cy="183533"/>
      </dsp:txXfrm>
    </dsp:sp>
    <dsp:sp modelId="{8A8AED73-4720-41FA-AA87-6D4C89622E20}">
      <dsp:nvSpPr>
        <dsp:cNvPr id="0" name=""/>
        <dsp:cNvSpPr/>
      </dsp:nvSpPr>
      <dsp:spPr>
        <a:xfrm>
          <a:off x="2099480" y="2260129"/>
          <a:ext cx="1248148" cy="906333"/>
        </a:xfrm>
        <a:prstGeom prst="ellipse">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rtl="1">
            <a:lnSpc>
              <a:spcPct val="90000"/>
            </a:lnSpc>
            <a:spcBef>
              <a:spcPct val="0"/>
            </a:spcBef>
            <a:spcAft>
              <a:spcPct val="35000"/>
            </a:spcAft>
            <a:buNone/>
          </a:pPr>
          <a:r>
            <a:rPr lang="ar-SA" sz="1600" kern="1200" dirty="0"/>
            <a:t>القدرة على البحث الجاد </a:t>
          </a:r>
        </a:p>
      </dsp:txBody>
      <dsp:txXfrm>
        <a:off x="2282267" y="2392858"/>
        <a:ext cx="882574" cy="640875"/>
      </dsp:txXfrm>
    </dsp:sp>
    <dsp:sp modelId="{819C3253-0992-4482-B6AB-943FB61FA965}">
      <dsp:nvSpPr>
        <dsp:cNvPr id="0" name=""/>
        <dsp:cNvSpPr/>
      </dsp:nvSpPr>
      <dsp:spPr>
        <a:xfrm rot="15966902">
          <a:off x="2555120" y="1884041"/>
          <a:ext cx="245012" cy="305887"/>
        </a:xfrm>
        <a:prstGeom prst="rightArrow">
          <a:avLst>
            <a:gd name="adj1" fmla="val 60000"/>
            <a:gd name="adj2" fmla="val 50000"/>
          </a:avLst>
        </a:prstGeom>
        <a:gradFill rotWithShape="0">
          <a:gsLst>
            <a:gs pos="0">
              <a:schemeClr val="accent1">
                <a:tint val="60000"/>
                <a:hueOff val="0"/>
                <a:satOff val="0"/>
                <a:lumOff val="0"/>
                <a:alphaOff val="0"/>
                <a:shade val="51000"/>
                <a:satMod val="130000"/>
              </a:schemeClr>
            </a:gs>
            <a:gs pos="80000">
              <a:schemeClr val="accent1">
                <a:tint val="60000"/>
                <a:hueOff val="0"/>
                <a:satOff val="0"/>
                <a:lumOff val="0"/>
                <a:alphaOff val="0"/>
                <a:shade val="93000"/>
                <a:satMod val="130000"/>
              </a:schemeClr>
            </a:gs>
            <a:gs pos="100000">
              <a:schemeClr val="accent1">
                <a:tint val="6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0" tIns="0" rIns="0" bIns="0" numCol="1" spcCol="1270" anchor="ctr" anchorCtr="0">
          <a:noAutofit/>
        </a:bodyPr>
        <a:lstStyle/>
        <a:p>
          <a:pPr marL="0" lvl="0" indent="0" algn="ctr" defTabSz="577850" rtl="1">
            <a:lnSpc>
              <a:spcPct val="90000"/>
            </a:lnSpc>
            <a:spcBef>
              <a:spcPct val="0"/>
            </a:spcBef>
            <a:spcAft>
              <a:spcPct val="35000"/>
            </a:spcAft>
            <a:buNone/>
          </a:pPr>
          <a:endParaRPr lang="ar-SA" sz="1300" kern="1200"/>
        </a:p>
      </dsp:txBody>
      <dsp:txXfrm rot="10800000">
        <a:off x="2594362" y="1981886"/>
        <a:ext cx="171508" cy="183533"/>
      </dsp:txXfrm>
    </dsp:sp>
    <dsp:sp modelId="{9AE5BA3C-9EC7-4D8F-B9E2-7A7F4C1130A5}">
      <dsp:nvSpPr>
        <dsp:cNvPr id="0" name=""/>
        <dsp:cNvSpPr/>
      </dsp:nvSpPr>
      <dsp:spPr>
        <a:xfrm>
          <a:off x="2029187" y="893712"/>
          <a:ext cx="1203149" cy="906333"/>
        </a:xfrm>
        <a:prstGeom prst="ellipse">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rtl="1">
            <a:lnSpc>
              <a:spcPct val="90000"/>
            </a:lnSpc>
            <a:spcBef>
              <a:spcPct val="0"/>
            </a:spcBef>
            <a:spcAft>
              <a:spcPct val="35000"/>
            </a:spcAft>
            <a:buNone/>
          </a:pPr>
          <a:r>
            <a:rPr lang="ar-SA" sz="1800" kern="1200" dirty="0"/>
            <a:t>القدرة على المناقشة </a:t>
          </a:r>
        </a:p>
      </dsp:txBody>
      <dsp:txXfrm>
        <a:off x="2205384" y="1026441"/>
        <a:ext cx="850755" cy="640875"/>
      </dsp:txXfrm>
    </dsp:sp>
    <dsp:sp modelId="{31C55D99-64B1-40D0-8A0C-551F0652CFD5}">
      <dsp:nvSpPr>
        <dsp:cNvPr id="0" name=""/>
        <dsp:cNvSpPr/>
      </dsp:nvSpPr>
      <dsp:spPr>
        <a:xfrm rot="19798148">
          <a:off x="3201939" y="770860"/>
          <a:ext cx="321398" cy="305887"/>
        </a:xfrm>
        <a:prstGeom prst="rightArrow">
          <a:avLst>
            <a:gd name="adj1" fmla="val 60000"/>
            <a:gd name="adj2" fmla="val 50000"/>
          </a:avLst>
        </a:prstGeom>
        <a:gradFill rotWithShape="0">
          <a:gsLst>
            <a:gs pos="0">
              <a:schemeClr val="accent1">
                <a:tint val="60000"/>
                <a:hueOff val="0"/>
                <a:satOff val="0"/>
                <a:lumOff val="0"/>
                <a:alphaOff val="0"/>
                <a:shade val="51000"/>
                <a:satMod val="130000"/>
              </a:schemeClr>
            </a:gs>
            <a:gs pos="80000">
              <a:schemeClr val="accent1">
                <a:tint val="60000"/>
                <a:hueOff val="0"/>
                <a:satOff val="0"/>
                <a:lumOff val="0"/>
                <a:alphaOff val="0"/>
                <a:shade val="93000"/>
                <a:satMod val="130000"/>
              </a:schemeClr>
            </a:gs>
            <a:gs pos="100000">
              <a:schemeClr val="accent1">
                <a:tint val="6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0" tIns="0" rIns="0" bIns="0" numCol="1" spcCol="1270" anchor="ctr" anchorCtr="0">
          <a:noAutofit/>
        </a:bodyPr>
        <a:lstStyle/>
        <a:p>
          <a:pPr marL="0" lvl="0" indent="0" algn="ctr" defTabSz="577850" rtl="1">
            <a:lnSpc>
              <a:spcPct val="90000"/>
            </a:lnSpc>
            <a:spcBef>
              <a:spcPct val="0"/>
            </a:spcBef>
            <a:spcAft>
              <a:spcPct val="35000"/>
            </a:spcAft>
            <a:buNone/>
          </a:pPr>
          <a:endParaRPr lang="ar-SA" sz="1300" kern="1200"/>
        </a:p>
      </dsp:txBody>
      <dsp:txXfrm>
        <a:off x="3208099" y="855000"/>
        <a:ext cx="229632" cy="18353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433B651-2047-4161-95C7-191F37CF0FBB}">
      <dsp:nvSpPr>
        <dsp:cNvPr id="0" name=""/>
        <dsp:cNvSpPr/>
      </dsp:nvSpPr>
      <dsp:spPr>
        <a:xfrm rot="5400000">
          <a:off x="333757" y="1187375"/>
          <a:ext cx="1050131" cy="1195537"/>
        </a:xfrm>
        <a:prstGeom prst="bentUpArrow">
          <a:avLst>
            <a:gd name="adj1" fmla="val 32840"/>
            <a:gd name="adj2" fmla="val 25000"/>
            <a:gd name="adj3" fmla="val 35780"/>
          </a:avLst>
        </a:prstGeom>
        <a:solidFill>
          <a:schemeClr val="accent1">
            <a:tint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A4CAC3DF-EDE2-4969-BDCD-7AB01167F2FA}">
      <dsp:nvSpPr>
        <dsp:cNvPr id="0" name=""/>
        <dsp:cNvSpPr/>
      </dsp:nvSpPr>
      <dsp:spPr>
        <a:xfrm>
          <a:off x="55536" y="23283"/>
          <a:ext cx="1767802" cy="1237404"/>
        </a:xfrm>
        <a:prstGeom prst="roundRect">
          <a:avLst>
            <a:gd name="adj" fmla="val 1667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ctr" defTabSz="1422400" rtl="1">
            <a:lnSpc>
              <a:spcPct val="90000"/>
            </a:lnSpc>
            <a:spcBef>
              <a:spcPct val="0"/>
            </a:spcBef>
            <a:spcAft>
              <a:spcPct val="35000"/>
            </a:spcAft>
            <a:buNone/>
          </a:pPr>
          <a:r>
            <a:rPr lang="ar-SA" sz="3200" kern="1200" dirty="0"/>
            <a:t>الوعي </a:t>
          </a:r>
          <a:r>
            <a:rPr lang="ar-AE" sz="3200" kern="1200" dirty="0"/>
            <a:t>الذاتي</a:t>
          </a:r>
          <a:r>
            <a:rPr lang="ar-SA" sz="3200" kern="1200" dirty="0"/>
            <a:t> </a:t>
          </a:r>
        </a:p>
      </dsp:txBody>
      <dsp:txXfrm>
        <a:off x="115952" y="83699"/>
        <a:ext cx="1646970" cy="1116572"/>
      </dsp:txXfrm>
    </dsp:sp>
    <dsp:sp modelId="{64921A82-106A-48F5-934B-A63F4369E124}">
      <dsp:nvSpPr>
        <dsp:cNvPr id="0" name=""/>
        <dsp:cNvSpPr/>
      </dsp:nvSpPr>
      <dsp:spPr>
        <a:xfrm>
          <a:off x="1823339" y="141298"/>
          <a:ext cx="1285731" cy="100012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ctr" anchorCtr="0">
          <a:noAutofit/>
        </a:bodyPr>
        <a:lstStyle/>
        <a:p>
          <a:pPr marL="228600" lvl="1" indent="-228600" algn="r" defTabSz="1066800" rtl="1">
            <a:lnSpc>
              <a:spcPct val="90000"/>
            </a:lnSpc>
            <a:spcBef>
              <a:spcPct val="0"/>
            </a:spcBef>
            <a:spcAft>
              <a:spcPct val="15000"/>
            </a:spcAft>
            <a:buChar char="•"/>
          </a:pPr>
          <a:r>
            <a:rPr lang="ar-SA" sz="2400" kern="1200" dirty="0"/>
            <a:t>بناء </a:t>
          </a:r>
        </a:p>
      </dsp:txBody>
      <dsp:txXfrm>
        <a:off x="1823339" y="141298"/>
        <a:ext cx="1285731" cy="1000125"/>
      </dsp:txXfrm>
    </dsp:sp>
    <dsp:sp modelId="{A29E5E82-896E-4E68-BD6E-89AA2693F3B3}">
      <dsp:nvSpPr>
        <dsp:cNvPr id="0" name=""/>
        <dsp:cNvSpPr/>
      </dsp:nvSpPr>
      <dsp:spPr>
        <a:xfrm rot="5400000">
          <a:off x="1799453" y="2577389"/>
          <a:ext cx="1050131" cy="1195537"/>
        </a:xfrm>
        <a:prstGeom prst="bentUpArrow">
          <a:avLst>
            <a:gd name="adj1" fmla="val 32840"/>
            <a:gd name="adj2" fmla="val 25000"/>
            <a:gd name="adj3" fmla="val 35780"/>
          </a:avLst>
        </a:prstGeom>
        <a:solidFill>
          <a:schemeClr val="accent1">
            <a:tint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ADB9F7C2-29E0-4BBA-89A9-54A4448F94D0}">
      <dsp:nvSpPr>
        <dsp:cNvPr id="0" name=""/>
        <dsp:cNvSpPr/>
      </dsp:nvSpPr>
      <dsp:spPr>
        <a:xfrm>
          <a:off x="1521232" y="1413297"/>
          <a:ext cx="1767802" cy="1237404"/>
        </a:xfrm>
        <a:prstGeom prst="roundRect">
          <a:avLst>
            <a:gd name="adj" fmla="val 1667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ctr" defTabSz="1422400" rtl="1">
            <a:lnSpc>
              <a:spcPct val="90000"/>
            </a:lnSpc>
            <a:spcBef>
              <a:spcPct val="0"/>
            </a:spcBef>
            <a:spcAft>
              <a:spcPct val="35000"/>
            </a:spcAft>
            <a:buNone/>
          </a:pPr>
          <a:r>
            <a:rPr lang="ar-SA" sz="3200" kern="1200" dirty="0"/>
            <a:t>الم</a:t>
          </a:r>
          <a:r>
            <a:rPr lang="ar-AE" sz="3200" kern="1200" dirty="0" err="1"/>
            <a:t>حتوى</a:t>
          </a:r>
          <a:endParaRPr lang="ar-SA" sz="3200" kern="1200" dirty="0"/>
        </a:p>
      </dsp:txBody>
      <dsp:txXfrm>
        <a:off x="1581648" y="1473713"/>
        <a:ext cx="1646970" cy="1116572"/>
      </dsp:txXfrm>
    </dsp:sp>
    <dsp:sp modelId="{D8382359-4797-46BC-B3E0-BA6A9B68DE38}">
      <dsp:nvSpPr>
        <dsp:cNvPr id="0" name=""/>
        <dsp:cNvSpPr/>
      </dsp:nvSpPr>
      <dsp:spPr>
        <a:xfrm>
          <a:off x="3289035" y="1531312"/>
          <a:ext cx="1285731" cy="100012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ctr" anchorCtr="0">
          <a:noAutofit/>
        </a:bodyPr>
        <a:lstStyle/>
        <a:p>
          <a:pPr marL="228600" lvl="1" indent="-228600" algn="r" defTabSz="1066800" rtl="1">
            <a:lnSpc>
              <a:spcPct val="90000"/>
            </a:lnSpc>
            <a:spcBef>
              <a:spcPct val="0"/>
            </a:spcBef>
            <a:spcAft>
              <a:spcPct val="15000"/>
            </a:spcAft>
            <a:buChar char="•"/>
          </a:pPr>
          <a:r>
            <a:rPr lang="ar-SA" sz="2400" kern="1200" dirty="0"/>
            <a:t>فرز</a:t>
          </a:r>
        </a:p>
      </dsp:txBody>
      <dsp:txXfrm>
        <a:off x="3289035" y="1531312"/>
        <a:ext cx="1285731" cy="1000125"/>
      </dsp:txXfrm>
    </dsp:sp>
    <dsp:sp modelId="{7E05BBB7-010F-4950-9E2D-1D01FAE68630}">
      <dsp:nvSpPr>
        <dsp:cNvPr id="0" name=""/>
        <dsp:cNvSpPr/>
      </dsp:nvSpPr>
      <dsp:spPr>
        <a:xfrm>
          <a:off x="2986929" y="2803311"/>
          <a:ext cx="1767802" cy="1237404"/>
        </a:xfrm>
        <a:prstGeom prst="roundRect">
          <a:avLst>
            <a:gd name="adj" fmla="val 1667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ctr" defTabSz="1422400" rtl="1">
            <a:lnSpc>
              <a:spcPct val="90000"/>
            </a:lnSpc>
            <a:spcBef>
              <a:spcPct val="0"/>
            </a:spcBef>
            <a:spcAft>
              <a:spcPct val="35000"/>
            </a:spcAft>
            <a:buNone/>
          </a:pPr>
          <a:r>
            <a:rPr lang="ar-SA" sz="3200" kern="1200" dirty="0"/>
            <a:t>انتقاء المضمون</a:t>
          </a:r>
        </a:p>
      </dsp:txBody>
      <dsp:txXfrm>
        <a:off x="3047345" y="2863727"/>
        <a:ext cx="1646970" cy="1116572"/>
      </dsp:txXfrm>
    </dsp:sp>
    <dsp:sp modelId="{6C26DAE3-1EDA-44EE-8FFC-C07902BBCC25}">
      <dsp:nvSpPr>
        <dsp:cNvPr id="0" name=""/>
        <dsp:cNvSpPr/>
      </dsp:nvSpPr>
      <dsp:spPr>
        <a:xfrm>
          <a:off x="4754732" y="2921326"/>
          <a:ext cx="1285731" cy="100012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3350" tIns="133350" rIns="133350" bIns="133350" numCol="1" spcCol="1270" anchor="ctr" anchorCtr="0">
          <a:noAutofit/>
        </a:bodyPr>
        <a:lstStyle/>
        <a:p>
          <a:pPr marL="228600" lvl="1" indent="-228600" algn="r" defTabSz="1200150" rtl="1">
            <a:lnSpc>
              <a:spcPct val="90000"/>
            </a:lnSpc>
            <a:spcBef>
              <a:spcPct val="0"/>
            </a:spcBef>
            <a:spcAft>
              <a:spcPct val="15000"/>
            </a:spcAft>
            <a:buChar char="•"/>
          </a:pPr>
          <a:r>
            <a:rPr lang="ar-SA" sz="2700" kern="1200" dirty="0"/>
            <a:t>المتلقي ايجابي</a:t>
          </a:r>
        </a:p>
      </dsp:txBody>
      <dsp:txXfrm>
        <a:off x="4754732" y="2921326"/>
        <a:ext cx="1285731" cy="1000125"/>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BDDC1BF-086F-4259-872C-9A605DD7D85B}">
      <dsp:nvSpPr>
        <dsp:cNvPr id="0" name=""/>
        <dsp:cNvSpPr/>
      </dsp:nvSpPr>
      <dsp:spPr>
        <a:xfrm>
          <a:off x="0" y="0"/>
          <a:ext cx="4693920" cy="731520"/>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5730" tIns="125730" rIns="125730" bIns="125730" numCol="1" spcCol="1270" anchor="ctr" anchorCtr="0">
          <a:noAutofit/>
        </a:bodyPr>
        <a:lstStyle/>
        <a:p>
          <a:pPr marL="0" lvl="0" indent="0" algn="ctr" defTabSz="1466850" rtl="1">
            <a:lnSpc>
              <a:spcPct val="90000"/>
            </a:lnSpc>
            <a:spcBef>
              <a:spcPct val="0"/>
            </a:spcBef>
            <a:spcAft>
              <a:spcPct val="35000"/>
            </a:spcAft>
            <a:buNone/>
          </a:pPr>
          <a:r>
            <a:rPr lang="ar-SA" sz="3300" kern="1200" dirty="0"/>
            <a:t>من ؟ </a:t>
          </a:r>
        </a:p>
      </dsp:txBody>
      <dsp:txXfrm>
        <a:off x="21425" y="21425"/>
        <a:ext cx="3818966" cy="688670"/>
      </dsp:txXfrm>
    </dsp:sp>
    <dsp:sp modelId="{974F8424-F52D-4A14-8A0F-501751CB9BE8}">
      <dsp:nvSpPr>
        <dsp:cNvPr id="0" name=""/>
        <dsp:cNvSpPr/>
      </dsp:nvSpPr>
      <dsp:spPr>
        <a:xfrm>
          <a:off x="350520" y="833120"/>
          <a:ext cx="4693920" cy="731520"/>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5730" tIns="125730" rIns="125730" bIns="125730" numCol="1" spcCol="1270" anchor="ctr" anchorCtr="0">
          <a:noAutofit/>
        </a:bodyPr>
        <a:lstStyle/>
        <a:p>
          <a:pPr marL="0" lvl="0" indent="0" algn="ctr" defTabSz="1466850" rtl="1">
            <a:lnSpc>
              <a:spcPct val="90000"/>
            </a:lnSpc>
            <a:spcBef>
              <a:spcPct val="0"/>
            </a:spcBef>
            <a:spcAft>
              <a:spcPct val="35000"/>
            </a:spcAft>
            <a:buNone/>
          </a:pPr>
          <a:r>
            <a:rPr lang="ar-SA" sz="3300" kern="1200" dirty="0"/>
            <a:t>يقول ماذا؟ </a:t>
          </a:r>
        </a:p>
      </dsp:txBody>
      <dsp:txXfrm>
        <a:off x="371945" y="854545"/>
        <a:ext cx="3825062" cy="688669"/>
      </dsp:txXfrm>
    </dsp:sp>
    <dsp:sp modelId="{EB83FD1D-0A63-415F-B829-5D7CEEF88D7B}">
      <dsp:nvSpPr>
        <dsp:cNvPr id="0" name=""/>
        <dsp:cNvSpPr/>
      </dsp:nvSpPr>
      <dsp:spPr>
        <a:xfrm>
          <a:off x="701039" y="1666240"/>
          <a:ext cx="4693920" cy="731520"/>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5730" tIns="125730" rIns="125730" bIns="125730" numCol="1" spcCol="1270" anchor="ctr" anchorCtr="0">
          <a:noAutofit/>
        </a:bodyPr>
        <a:lstStyle/>
        <a:p>
          <a:pPr marL="0" lvl="0" indent="0" algn="ctr" defTabSz="1466850" rtl="1">
            <a:lnSpc>
              <a:spcPct val="90000"/>
            </a:lnSpc>
            <a:spcBef>
              <a:spcPct val="0"/>
            </a:spcBef>
            <a:spcAft>
              <a:spcPct val="35000"/>
            </a:spcAft>
            <a:buNone/>
          </a:pPr>
          <a:r>
            <a:rPr lang="ar-SA" sz="3300" kern="1200" dirty="0"/>
            <a:t>بأية وسيلة؟ </a:t>
          </a:r>
        </a:p>
      </dsp:txBody>
      <dsp:txXfrm>
        <a:off x="722464" y="1687665"/>
        <a:ext cx="3825062" cy="688669"/>
      </dsp:txXfrm>
    </dsp:sp>
    <dsp:sp modelId="{83D8A23F-9879-4A7E-BB50-46AD6D0D1535}">
      <dsp:nvSpPr>
        <dsp:cNvPr id="0" name=""/>
        <dsp:cNvSpPr/>
      </dsp:nvSpPr>
      <dsp:spPr>
        <a:xfrm>
          <a:off x="1051559" y="2499360"/>
          <a:ext cx="4693920" cy="731520"/>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5730" tIns="125730" rIns="125730" bIns="125730" numCol="1" spcCol="1270" anchor="ctr" anchorCtr="0">
          <a:noAutofit/>
        </a:bodyPr>
        <a:lstStyle/>
        <a:p>
          <a:pPr marL="0" lvl="0" indent="0" algn="ctr" defTabSz="1466850" rtl="1">
            <a:lnSpc>
              <a:spcPct val="90000"/>
            </a:lnSpc>
            <a:spcBef>
              <a:spcPct val="0"/>
            </a:spcBef>
            <a:spcAft>
              <a:spcPct val="35000"/>
            </a:spcAft>
            <a:buNone/>
          </a:pPr>
          <a:r>
            <a:rPr lang="ar-SA" sz="3300" kern="1200" dirty="0"/>
            <a:t>لمن؟ </a:t>
          </a:r>
        </a:p>
      </dsp:txBody>
      <dsp:txXfrm>
        <a:off x="1072984" y="2520785"/>
        <a:ext cx="3825062" cy="688669"/>
      </dsp:txXfrm>
    </dsp:sp>
    <dsp:sp modelId="{AD2D4B04-C203-4B56-B9DA-8DC7A0E47C41}">
      <dsp:nvSpPr>
        <dsp:cNvPr id="0" name=""/>
        <dsp:cNvSpPr/>
      </dsp:nvSpPr>
      <dsp:spPr>
        <a:xfrm>
          <a:off x="1402079" y="3332480"/>
          <a:ext cx="4693920" cy="731520"/>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5730" tIns="125730" rIns="125730" bIns="125730" numCol="1" spcCol="1270" anchor="ctr" anchorCtr="0">
          <a:noAutofit/>
        </a:bodyPr>
        <a:lstStyle/>
        <a:p>
          <a:pPr marL="0" lvl="0" indent="0" algn="ctr" defTabSz="1466850" rtl="1">
            <a:lnSpc>
              <a:spcPct val="90000"/>
            </a:lnSpc>
            <a:spcBef>
              <a:spcPct val="0"/>
            </a:spcBef>
            <a:spcAft>
              <a:spcPct val="35000"/>
            </a:spcAft>
            <a:buNone/>
          </a:pPr>
          <a:r>
            <a:rPr lang="ar-SA" sz="3300" kern="1200" dirty="0"/>
            <a:t>بأي تأثير؟</a:t>
          </a:r>
        </a:p>
      </dsp:txBody>
      <dsp:txXfrm>
        <a:off x="1423504" y="3353905"/>
        <a:ext cx="3825062" cy="688669"/>
      </dsp:txXfrm>
    </dsp:sp>
    <dsp:sp modelId="{56545EBE-FD18-4341-B3EA-2FBEE7643277}">
      <dsp:nvSpPr>
        <dsp:cNvPr id="0" name=""/>
        <dsp:cNvSpPr/>
      </dsp:nvSpPr>
      <dsp:spPr>
        <a:xfrm>
          <a:off x="4218432" y="534416"/>
          <a:ext cx="475488" cy="475488"/>
        </a:xfrm>
        <a:prstGeom prst="downArrow">
          <a:avLst>
            <a:gd name="adj1" fmla="val 55000"/>
            <a:gd name="adj2" fmla="val 45000"/>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7940" tIns="27940" rIns="27940" bIns="27940" numCol="1" spcCol="1270" anchor="ctr" anchorCtr="0">
          <a:noAutofit/>
        </a:bodyPr>
        <a:lstStyle/>
        <a:p>
          <a:pPr marL="0" lvl="0" indent="0" algn="ctr" defTabSz="977900" rtl="1">
            <a:lnSpc>
              <a:spcPct val="90000"/>
            </a:lnSpc>
            <a:spcBef>
              <a:spcPct val="0"/>
            </a:spcBef>
            <a:spcAft>
              <a:spcPct val="35000"/>
            </a:spcAft>
            <a:buNone/>
          </a:pPr>
          <a:endParaRPr lang="ar-SA" sz="2200" kern="1200"/>
        </a:p>
      </dsp:txBody>
      <dsp:txXfrm>
        <a:off x="4325417" y="534416"/>
        <a:ext cx="261518" cy="357805"/>
      </dsp:txXfrm>
    </dsp:sp>
    <dsp:sp modelId="{A211964A-0C97-4C93-84E2-2F89B0189661}">
      <dsp:nvSpPr>
        <dsp:cNvPr id="0" name=""/>
        <dsp:cNvSpPr/>
      </dsp:nvSpPr>
      <dsp:spPr>
        <a:xfrm>
          <a:off x="4568952" y="1367536"/>
          <a:ext cx="475488" cy="475488"/>
        </a:xfrm>
        <a:prstGeom prst="downArrow">
          <a:avLst>
            <a:gd name="adj1" fmla="val 55000"/>
            <a:gd name="adj2" fmla="val 45000"/>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7940" tIns="27940" rIns="27940" bIns="27940" numCol="1" spcCol="1270" anchor="ctr" anchorCtr="0">
          <a:noAutofit/>
        </a:bodyPr>
        <a:lstStyle/>
        <a:p>
          <a:pPr marL="0" lvl="0" indent="0" algn="ctr" defTabSz="977900" rtl="1">
            <a:lnSpc>
              <a:spcPct val="90000"/>
            </a:lnSpc>
            <a:spcBef>
              <a:spcPct val="0"/>
            </a:spcBef>
            <a:spcAft>
              <a:spcPct val="35000"/>
            </a:spcAft>
            <a:buNone/>
          </a:pPr>
          <a:endParaRPr lang="ar-SA" sz="2200" kern="1200"/>
        </a:p>
      </dsp:txBody>
      <dsp:txXfrm>
        <a:off x="4675937" y="1367536"/>
        <a:ext cx="261518" cy="357805"/>
      </dsp:txXfrm>
    </dsp:sp>
    <dsp:sp modelId="{3E011E8E-F313-46B5-AC40-05C7386A0341}">
      <dsp:nvSpPr>
        <dsp:cNvPr id="0" name=""/>
        <dsp:cNvSpPr/>
      </dsp:nvSpPr>
      <dsp:spPr>
        <a:xfrm>
          <a:off x="4919472" y="2188464"/>
          <a:ext cx="475488" cy="475488"/>
        </a:xfrm>
        <a:prstGeom prst="downArrow">
          <a:avLst>
            <a:gd name="adj1" fmla="val 55000"/>
            <a:gd name="adj2" fmla="val 45000"/>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7940" tIns="27940" rIns="27940" bIns="27940" numCol="1" spcCol="1270" anchor="ctr" anchorCtr="0">
          <a:noAutofit/>
        </a:bodyPr>
        <a:lstStyle/>
        <a:p>
          <a:pPr marL="0" lvl="0" indent="0" algn="ctr" defTabSz="977900" rtl="1">
            <a:lnSpc>
              <a:spcPct val="90000"/>
            </a:lnSpc>
            <a:spcBef>
              <a:spcPct val="0"/>
            </a:spcBef>
            <a:spcAft>
              <a:spcPct val="35000"/>
            </a:spcAft>
            <a:buNone/>
          </a:pPr>
          <a:endParaRPr lang="ar-SA" sz="2200" kern="1200"/>
        </a:p>
      </dsp:txBody>
      <dsp:txXfrm>
        <a:off x="5026457" y="2188464"/>
        <a:ext cx="261518" cy="357805"/>
      </dsp:txXfrm>
    </dsp:sp>
    <dsp:sp modelId="{75267E75-5438-4514-9D52-41B9ED6C9926}">
      <dsp:nvSpPr>
        <dsp:cNvPr id="0" name=""/>
        <dsp:cNvSpPr/>
      </dsp:nvSpPr>
      <dsp:spPr>
        <a:xfrm>
          <a:off x="5269992" y="3029712"/>
          <a:ext cx="475488" cy="475488"/>
        </a:xfrm>
        <a:prstGeom prst="downArrow">
          <a:avLst>
            <a:gd name="adj1" fmla="val 55000"/>
            <a:gd name="adj2" fmla="val 45000"/>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7940" tIns="27940" rIns="27940" bIns="27940" numCol="1" spcCol="1270" anchor="ctr" anchorCtr="0">
          <a:noAutofit/>
        </a:bodyPr>
        <a:lstStyle/>
        <a:p>
          <a:pPr marL="0" lvl="0" indent="0" algn="ctr" defTabSz="977900" rtl="1">
            <a:lnSpc>
              <a:spcPct val="90000"/>
            </a:lnSpc>
            <a:spcBef>
              <a:spcPct val="0"/>
            </a:spcBef>
            <a:spcAft>
              <a:spcPct val="35000"/>
            </a:spcAft>
            <a:buNone/>
          </a:pPr>
          <a:endParaRPr lang="ar-SA" sz="2200" kern="1200"/>
        </a:p>
      </dsp:txBody>
      <dsp:txXfrm>
        <a:off x="5376977" y="3029712"/>
        <a:ext cx="261518" cy="357805"/>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D142F74-7B46-4D55-87EF-67E7DF2D87B1}">
      <dsp:nvSpPr>
        <dsp:cNvPr id="0" name=""/>
        <dsp:cNvSpPr/>
      </dsp:nvSpPr>
      <dsp:spPr>
        <a:xfrm rot="16200000">
          <a:off x="2927092" y="133189"/>
          <a:ext cx="585776" cy="666885"/>
        </a:xfrm>
        <a:prstGeom prst="bentUpArrow">
          <a:avLst>
            <a:gd name="adj1" fmla="val 32840"/>
            <a:gd name="adj2" fmla="val 25000"/>
            <a:gd name="adj3" fmla="val 35780"/>
          </a:avLst>
        </a:prstGeom>
        <a:solidFill>
          <a:schemeClr val="accent1">
            <a:tint val="50000"/>
            <a:hueOff val="0"/>
            <a:satOff val="0"/>
            <a:lumOff val="0"/>
            <a:alphaOff val="0"/>
          </a:schemeClr>
        </a:solidFill>
        <a:ln>
          <a:noFill/>
        </a:ln>
        <a:effectLst/>
        <a:sp3d extrusionH="152250" prstMaterial="matte">
          <a:bevelT w="165100" prst="coolSlant"/>
        </a:sp3d>
      </dsp:spPr>
      <dsp:style>
        <a:lnRef idx="0">
          <a:scrgbClr r="0" g="0" b="0"/>
        </a:lnRef>
        <a:fillRef idx="1">
          <a:scrgbClr r="0" g="0" b="0"/>
        </a:fillRef>
        <a:effectRef idx="0">
          <a:scrgbClr r="0" g="0" b="0"/>
        </a:effectRef>
        <a:fontRef idx="minor"/>
      </dsp:style>
    </dsp:sp>
    <dsp:sp modelId="{3F41003A-73A0-4851-A947-F36CC2F1BD29}">
      <dsp:nvSpPr>
        <dsp:cNvPr id="0" name=""/>
        <dsp:cNvSpPr/>
      </dsp:nvSpPr>
      <dsp:spPr>
        <a:xfrm>
          <a:off x="1913116" y="12988"/>
          <a:ext cx="986102" cy="690239"/>
        </a:xfrm>
        <a:prstGeom prst="roundRect">
          <a:avLst>
            <a:gd name="adj" fmla="val 16670"/>
          </a:avLst>
        </a:prstGeom>
        <a:solidFill>
          <a:schemeClr val="accent1">
            <a:hueOff val="0"/>
            <a:satOff val="0"/>
            <a:lumOff val="0"/>
            <a:alphaOff val="0"/>
          </a:schemeClr>
        </a:solidFill>
        <a:ln>
          <a:noFill/>
        </a:ln>
        <a:effectLst>
          <a:outerShdw blurRad="40000" dist="23000" dir="5400000" rotWithShape="0">
            <a:srgbClr val="000000">
              <a:alpha val="35000"/>
            </a:srgbClr>
          </a:outerShdw>
        </a:effectLst>
        <a:sp3d extrusionH="152250" prstMaterial="matte">
          <a:bevelT w="165100" prst="coolSlant"/>
        </a:sp3d>
      </dsp:spPr>
      <dsp:style>
        <a:lnRef idx="0">
          <a:scrgbClr r="0" g="0" b="0"/>
        </a:lnRef>
        <a:fillRef idx="1">
          <a:scrgbClr r="0" g="0" b="0"/>
        </a:fillRef>
        <a:effectRef idx="2">
          <a:scrgbClr r="0" g="0" b="0"/>
        </a:effectRef>
        <a:fontRef idx="minor">
          <a:schemeClr val="lt1"/>
        </a:fontRef>
      </dsp:style>
      <dsp:txBody>
        <a:bodyPr spcFirstLastPara="0" vert="horz" wrap="square" lIns="106680" tIns="106680" rIns="106680" bIns="106680" numCol="1" spcCol="1270" anchor="ctr" anchorCtr="0">
          <a:noAutofit/>
          <a:sp3d extrusionH="28000" prstMaterial="matte"/>
        </a:bodyPr>
        <a:lstStyle/>
        <a:p>
          <a:pPr marL="0" lvl="0" indent="0" algn="ctr" defTabSz="1244600" rtl="1">
            <a:lnSpc>
              <a:spcPct val="90000"/>
            </a:lnSpc>
            <a:spcBef>
              <a:spcPct val="0"/>
            </a:spcBef>
            <a:spcAft>
              <a:spcPct val="35000"/>
            </a:spcAft>
            <a:buNone/>
          </a:pPr>
          <a:r>
            <a:rPr lang="ar-KW" sz="2800" kern="1200" dirty="0"/>
            <a:t>تطبيق</a:t>
          </a:r>
        </a:p>
      </dsp:txBody>
      <dsp:txXfrm>
        <a:off x="1946817" y="46689"/>
        <a:ext cx="918700" cy="622837"/>
      </dsp:txXfrm>
    </dsp:sp>
    <dsp:sp modelId="{A7514DB9-4BD3-411D-B85D-9D6612474F49}">
      <dsp:nvSpPr>
        <dsp:cNvPr id="0" name=""/>
        <dsp:cNvSpPr/>
      </dsp:nvSpPr>
      <dsp:spPr>
        <a:xfrm>
          <a:off x="2899218" y="78818"/>
          <a:ext cx="717196" cy="557881"/>
        </a:xfrm>
        <a:prstGeom prst="rect">
          <a:avLst/>
        </a:prstGeom>
        <a:noFill/>
        <a:ln>
          <a:noFill/>
        </a:ln>
        <a:effectLst/>
      </dsp:spPr>
      <dsp:style>
        <a:lnRef idx="0">
          <a:scrgbClr r="0" g="0" b="0"/>
        </a:lnRef>
        <a:fillRef idx="0">
          <a:scrgbClr r="0" g="0" b="0"/>
        </a:fillRef>
        <a:effectRef idx="0">
          <a:scrgbClr r="0" g="0" b="0"/>
        </a:effectRef>
        <a:fontRef idx="minor"/>
      </dsp:style>
    </dsp:sp>
    <dsp:sp modelId="{7A638BC1-6332-4EF8-AC08-C7955755785E}">
      <dsp:nvSpPr>
        <dsp:cNvPr id="0" name=""/>
        <dsp:cNvSpPr/>
      </dsp:nvSpPr>
      <dsp:spPr>
        <a:xfrm rot="16200000">
          <a:off x="3735999" y="917225"/>
          <a:ext cx="585776" cy="666885"/>
        </a:xfrm>
        <a:prstGeom prst="bentUpArrow">
          <a:avLst>
            <a:gd name="adj1" fmla="val 32840"/>
            <a:gd name="adj2" fmla="val 25000"/>
            <a:gd name="adj3" fmla="val 35780"/>
          </a:avLst>
        </a:prstGeom>
        <a:solidFill>
          <a:schemeClr val="accent1">
            <a:tint val="50000"/>
            <a:hueOff val="0"/>
            <a:satOff val="0"/>
            <a:lumOff val="0"/>
            <a:alphaOff val="0"/>
          </a:schemeClr>
        </a:solidFill>
        <a:ln>
          <a:noFill/>
        </a:ln>
        <a:effectLst/>
        <a:sp3d extrusionH="152250" prstMaterial="matte">
          <a:bevelT w="165100" prst="coolSlant"/>
        </a:sp3d>
      </dsp:spPr>
      <dsp:style>
        <a:lnRef idx="0">
          <a:scrgbClr r="0" g="0" b="0"/>
        </a:lnRef>
        <a:fillRef idx="1">
          <a:scrgbClr r="0" g="0" b="0"/>
        </a:fillRef>
        <a:effectRef idx="0">
          <a:scrgbClr r="0" g="0" b="0"/>
        </a:effectRef>
        <a:fontRef idx="minor"/>
      </dsp:style>
    </dsp:sp>
    <dsp:sp modelId="{1650B7D8-388A-49D7-BE8F-066D899B73C9}">
      <dsp:nvSpPr>
        <dsp:cNvPr id="0" name=""/>
        <dsp:cNvSpPr/>
      </dsp:nvSpPr>
      <dsp:spPr>
        <a:xfrm>
          <a:off x="2730699" y="788354"/>
          <a:ext cx="986102" cy="690239"/>
        </a:xfrm>
        <a:prstGeom prst="roundRect">
          <a:avLst>
            <a:gd name="adj" fmla="val 16670"/>
          </a:avLst>
        </a:prstGeom>
        <a:solidFill>
          <a:schemeClr val="accent1">
            <a:hueOff val="0"/>
            <a:satOff val="0"/>
            <a:lumOff val="0"/>
            <a:alphaOff val="0"/>
          </a:schemeClr>
        </a:solidFill>
        <a:ln>
          <a:noFill/>
        </a:ln>
        <a:effectLst>
          <a:outerShdw blurRad="40000" dist="23000" dir="5400000" rotWithShape="0">
            <a:srgbClr val="000000">
              <a:alpha val="35000"/>
            </a:srgbClr>
          </a:outerShdw>
        </a:effectLst>
        <a:sp3d extrusionH="152250" prstMaterial="matte">
          <a:bevelT w="165100" prst="coolSlant"/>
        </a:sp3d>
      </dsp:spPr>
      <dsp:style>
        <a:lnRef idx="0">
          <a:scrgbClr r="0" g="0" b="0"/>
        </a:lnRef>
        <a:fillRef idx="1">
          <a:scrgbClr r="0" g="0" b="0"/>
        </a:fillRef>
        <a:effectRef idx="2">
          <a:scrgbClr r="0" g="0" b="0"/>
        </a:effectRef>
        <a:fontRef idx="minor">
          <a:schemeClr val="lt1"/>
        </a:fontRef>
      </dsp:style>
      <dsp:txBody>
        <a:bodyPr spcFirstLastPara="0" vert="horz" wrap="square" lIns="106680" tIns="106680" rIns="106680" bIns="106680" numCol="1" spcCol="1270" anchor="ctr" anchorCtr="0">
          <a:noAutofit/>
          <a:sp3d extrusionH="28000" prstMaterial="matte"/>
        </a:bodyPr>
        <a:lstStyle/>
        <a:p>
          <a:pPr marL="0" lvl="0" indent="0" algn="ctr" defTabSz="1244600" rtl="1">
            <a:lnSpc>
              <a:spcPct val="90000"/>
            </a:lnSpc>
            <a:spcBef>
              <a:spcPct val="0"/>
            </a:spcBef>
            <a:spcAft>
              <a:spcPct val="35000"/>
            </a:spcAft>
            <a:buNone/>
          </a:pPr>
          <a:r>
            <a:rPr lang="ar-KW" sz="2800" kern="1200" dirty="0"/>
            <a:t>فهم </a:t>
          </a:r>
        </a:p>
      </dsp:txBody>
      <dsp:txXfrm>
        <a:off x="2764400" y="822055"/>
        <a:ext cx="918700" cy="622837"/>
      </dsp:txXfrm>
    </dsp:sp>
    <dsp:sp modelId="{11AF6DC8-FE47-4FC3-A2D9-F5B2AE48B638}">
      <dsp:nvSpPr>
        <dsp:cNvPr id="0" name=""/>
        <dsp:cNvSpPr/>
      </dsp:nvSpPr>
      <dsp:spPr>
        <a:xfrm>
          <a:off x="3716801" y="854184"/>
          <a:ext cx="717196" cy="557881"/>
        </a:xfrm>
        <a:prstGeom prst="rect">
          <a:avLst/>
        </a:prstGeom>
        <a:noFill/>
        <a:ln>
          <a:noFill/>
        </a:ln>
        <a:effectLst/>
      </dsp:spPr>
      <dsp:style>
        <a:lnRef idx="0">
          <a:scrgbClr r="0" g="0" b="0"/>
        </a:lnRef>
        <a:fillRef idx="0">
          <a:scrgbClr r="0" g="0" b="0"/>
        </a:fillRef>
        <a:effectRef idx="0">
          <a:scrgbClr r="0" g="0" b="0"/>
        </a:effectRef>
        <a:fontRef idx="minor"/>
      </dsp:style>
    </dsp:sp>
    <dsp:sp modelId="{952BEAF7-C2A2-4123-98BF-66AC0E250B93}">
      <dsp:nvSpPr>
        <dsp:cNvPr id="0" name=""/>
        <dsp:cNvSpPr/>
      </dsp:nvSpPr>
      <dsp:spPr>
        <a:xfrm>
          <a:off x="3548282" y="1563721"/>
          <a:ext cx="986102" cy="690239"/>
        </a:xfrm>
        <a:prstGeom prst="roundRect">
          <a:avLst>
            <a:gd name="adj" fmla="val 16670"/>
          </a:avLst>
        </a:prstGeom>
        <a:solidFill>
          <a:schemeClr val="accent1">
            <a:hueOff val="0"/>
            <a:satOff val="0"/>
            <a:lumOff val="0"/>
            <a:alphaOff val="0"/>
          </a:schemeClr>
        </a:solidFill>
        <a:ln>
          <a:noFill/>
        </a:ln>
        <a:effectLst>
          <a:outerShdw blurRad="40000" dist="23000" dir="5400000" rotWithShape="0">
            <a:srgbClr val="000000">
              <a:alpha val="35000"/>
            </a:srgbClr>
          </a:outerShdw>
        </a:effectLst>
        <a:sp3d extrusionH="152250" prstMaterial="matte">
          <a:bevelT w="165100" prst="coolSlant"/>
        </a:sp3d>
      </dsp:spPr>
      <dsp:style>
        <a:lnRef idx="0">
          <a:scrgbClr r="0" g="0" b="0"/>
        </a:lnRef>
        <a:fillRef idx="1">
          <a:scrgbClr r="0" g="0" b="0"/>
        </a:fillRef>
        <a:effectRef idx="2">
          <a:scrgbClr r="0" g="0" b="0"/>
        </a:effectRef>
        <a:fontRef idx="minor">
          <a:schemeClr val="lt1"/>
        </a:fontRef>
      </dsp:style>
      <dsp:txBody>
        <a:bodyPr spcFirstLastPara="0" vert="horz" wrap="square" lIns="106680" tIns="106680" rIns="106680" bIns="106680" numCol="1" spcCol="1270" anchor="ctr" anchorCtr="0">
          <a:noAutofit/>
          <a:sp3d extrusionH="28000" prstMaterial="matte"/>
        </a:bodyPr>
        <a:lstStyle/>
        <a:p>
          <a:pPr marL="0" lvl="0" indent="0" algn="ctr" defTabSz="1244600" rtl="1">
            <a:lnSpc>
              <a:spcPct val="90000"/>
            </a:lnSpc>
            <a:spcBef>
              <a:spcPct val="0"/>
            </a:spcBef>
            <a:spcAft>
              <a:spcPct val="35000"/>
            </a:spcAft>
            <a:buNone/>
          </a:pPr>
          <a:r>
            <a:rPr lang="ar-KW" sz="2800" kern="1200" dirty="0"/>
            <a:t>تذكر</a:t>
          </a:r>
        </a:p>
      </dsp:txBody>
      <dsp:txXfrm>
        <a:off x="3581983" y="1597422"/>
        <a:ext cx="918700" cy="622837"/>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D142F74-7B46-4D55-87EF-67E7DF2D87B1}">
      <dsp:nvSpPr>
        <dsp:cNvPr id="0" name=""/>
        <dsp:cNvSpPr/>
      </dsp:nvSpPr>
      <dsp:spPr>
        <a:xfrm rot="16200000">
          <a:off x="2927092" y="133189"/>
          <a:ext cx="585776" cy="666885"/>
        </a:xfrm>
        <a:prstGeom prst="bentUpArrow">
          <a:avLst>
            <a:gd name="adj1" fmla="val 32840"/>
            <a:gd name="adj2" fmla="val 25000"/>
            <a:gd name="adj3" fmla="val 35780"/>
          </a:avLst>
        </a:prstGeom>
        <a:solidFill>
          <a:schemeClr val="accent1">
            <a:tint val="50000"/>
            <a:hueOff val="0"/>
            <a:satOff val="0"/>
            <a:lumOff val="0"/>
            <a:alphaOff val="0"/>
          </a:schemeClr>
        </a:solidFill>
        <a:ln>
          <a:noFill/>
        </a:ln>
        <a:effectLst/>
        <a:sp3d extrusionH="152250" prstMaterial="matte">
          <a:bevelT w="165100" prst="coolSlant"/>
        </a:sp3d>
      </dsp:spPr>
      <dsp:style>
        <a:lnRef idx="0">
          <a:scrgbClr r="0" g="0" b="0"/>
        </a:lnRef>
        <a:fillRef idx="1">
          <a:scrgbClr r="0" g="0" b="0"/>
        </a:fillRef>
        <a:effectRef idx="0">
          <a:scrgbClr r="0" g="0" b="0"/>
        </a:effectRef>
        <a:fontRef idx="minor"/>
      </dsp:style>
    </dsp:sp>
    <dsp:sp modelId="{3F41003A-73A0-4851-A947-F36CC2F1BD29}">
      <dsp:nvSpPr>
        <dsp:cNvPr id="0" name=""/>
        <dsp:cNvSpPr/>
      </dsp:nvSpPr>
      <dsp:spPr>
        <a:xfrm>
          <a:off x="1913116" y="12988"/>
          <a:ext cx="986102" cy="690239"/>
        </a:xfrm>
        <a:prstGeom prst="roundRect">
          <a:avLst>
            <a:gd name="adj" fmla="val 16670"/>
          </a:avLst>
        </a:prstGeom>
        <a:solidFill>
          <a:schemeClr val="accent1">
            <a:hueOff val="0"/>
            <a:satOff val="0"/>
            <a:lumOff val="0"/>
            <a:alphaOff val="0"/>
          </a:schemeClr>
        </a:solidFill>
        <a:ln>
          <a:noFill/>
        </a:ln>
        <a:effectLst>
          <a:outerShdw blurRad="40000" dist="23000" dir="5400000" rotWithShape="0">
            <a:srgbClr val="000000">
              <a:alpha val="35000"/>
            </a:srgbClr>
          </a:outerShdw>
        </a:effectLst>
        <a:sp3d extrusionH="152250" prstMaterial="matte">
          <a:bevelT w="165100" prst="coolSlant"/>
        </a:sp3d>
      </dsp:spPr>
      <dsp:style>
        <a:lnRef idx="0">
          <a:scrgbClr r="0" g="0" b="0"/>
        </a:lnRef>
        <a:fillRef idx="1">
          <a:scrgbClr r="0" g="0" b="0"/>
        </a:fillRef>
        <a:effectRef idx="2">
          <a:scrgbClr r="0" g="0" b="0"/>
        </a:effectRef>
        <a:fontRef idx="minor">
          <a:schemeClr val="lt1"/>
        </a:fontRef>
      </dsp:style>
      <dsp:txBody>
        <a:bodyPr spcFirstLastPara="0" vert="horz" wrap="square" lIns="99060" tIns="99060" rIns="99060" bIns="99060" numCol="1" spcCol="1270" anchor="ctr" anchorCtr="0">
          <a:noAutofit/>
          <a:sp3d extrusionH="28000" prstMaterial="matte"/>
        </a:bodyPr>
        <a:lstStyle/>
        <a:p>
          <a:pPr marL="0" lvl="0" indent="0" algn="ctr" defTabSz="1155700" rtl="1">
            <a:lnSpc>
              <a:spcPct val="90000"/>
            </a:lnSpc>
            <a:spcBef>
              <a:spcPct val="0"/>
            </a:spcBef>
            <a:spcAft>
              <a:spcPct val="35000"/>
            </a:spcAft>
            <a:buNone/>
          </a:pPr>
          <a:r>
            <a:rPr lang="ar-KW" sz="2600" kern="1200" dirty="0"/>
            <a:t>تقويم</a:t>
          </a:r>
        </a:p>
      </dsp:txBody>
      <dsp:txXfrm>
        <a:off x="1946817" y="46689"/>
        <a:ext cx="918700" cy="622837"/>
      </dsp:txXfrm>
    </dsp:sp>
    <dsp:sp modelId="{A7514DB9-4BD3-411D-B85D-9D6612474F49}">
      <dsp:nvSpPr>
        <dsp:cNvPr id="0" name=""/>
        <dsp:cNvSpPr/>
      </dsp:nvSpPr>
      <dsp:spPr>
        <a:xfrm>
          <a:off x="2899218" y="78818"/>
          <a:ext cx="717196" cy="557881"/>
        </a:xfrm>
        <a:prstGeom prst="rect">
          <a:avLst/>
        </a:prstGeom>
        <a:noFill/>
        <a:ln>
          <a:noFill/>
        </a:ln>
        <a:effectLst/>
      </dsp:spPr>
      <dsp:style>
        <a:lnRef idx="0">
          <a:scrgbClr r="0" g="0" b="0"/>
        </a:lnRef>
        <a:fillRef idx="0">
          <a:scrgbClr r="0" g="0" b="0"/>
        </a:fillRef>
        <a:effectRef idx="0">
          <a:scrgbClr r="0" g="0" b="0"/>
        </a:effectRef>
        <a:fontRef idx="minor"/>
      </dsp:style>
    </dsp:sp>
    <dsp:sp modelId="{7A638BC1-6332-4EF8-AC08-C7955755785E}">
      <dsp:nvSpPr>
        <dsp:cNvPr id="0" name=""/>
        <dsp:cNvSpPr/>
      </dsp:nvSpPr>
      <dsp:spPr>
        <a:xfrm rot="16200000">
          <a:off x="3735999" y="917225"/>
          <a:ext cx="585776" cy="666885"/>
        </a:xfrm>
        <a:prstGeom prst="bentUpArrow">
          <a:avLst>
            <a:gd name="adj1" fmla="val 32840"/>
            <a:gd name="adj2" fmla="val 25000"/>
            <a:gd name="adj3" fmla="val 35780"/>
          </a:avLst>
        </a:prstGeom>
        <a:solidFill>
          <a:schemeClr val="accent1">
            <a:tint val="50000"/>
            <a:hueOff val="0"/>
            <a:satOff val="0"/>
            <a:lumOff val="0"/>
            <a:alphaOff val="0"/>
          </a:schemeClr>
        </a:solidFill>
        <a:ln>
          <a:noFill/>
        </a:ln>
        <a:effectLst/>
        <a:sp3d extrusionH="152250" prstMaterial="matte">
          <a:bevelT w="165100" prst="coolSlant"/>
        </a:sp3d>
      </dsp:spPr>
      <dsp:style>
        <a:lnRef idx="0">
          <a:scrgbClr r="0" g="0" b="0"/>
        </a:lnRef>
        <a:fillRef idx="1">
          <a:scrgbClr r="0" g="0" b="0"/>
        </a:fillRef>
        <a:effectRef idx="0">
          <a:scrgbClr r="0" g="0" b="0"/>
        </a:effectRef>
        <a:fontRef idx="minor"/>
      </dsp:style>
    </dsp:sp>
    <dsp:sp modelId="{1650B7D8-388A-49D7-BE8F-066D899B73C9}">
      <dsp:nvSpPr>
        <dsp:cNvPr id="0" name=""/>
        <dsp:cNvSpPr/>
      </dsp:nvSpPr>
      <dsp:spPr>
        <a:xfrm>
          <a:off x="2730699" y="788354"/>
          <a:ext cx="986102" cy="690239"/>
        </a:xfrm>
        <a:prstGeom prst="roundRect">
          <a:avLst>
            <a:gd name="adj" fmla="val 16670"/>
          </a:avLst>
        </a:prstGeom>
        <a:solidFill>
          <a:schemeClr val="accent1">
            <a:hueOff val="0"/>
            <a:satOff val="0"/>
            <a:lumOff val="0"/>
            <a:alphaOff val="0"/>
          </a:schemeClr>
        </a:solidFill>
        <a:ln>
          <a:noFill/>
        </a:ln>
        <a:effectLst>
          <a:outerShdw blurRad="40000" dist="23000" dir="5400000" rotWithShape="0">
            <a:srgbClr val="000000">
              <a:alpha val="35000"/>
            </a:srgbClr>
          </a:outerShdw>
        </a:effectLst>
        <a:sp3d extrusionH="152250" prstMaterial="matte">
          <a:bevelT w="165100" prst="coolSlant"/>
        </a:sp3d>
      </dsp:spPr>
      <dsp:style>
        <a:lnRef idx="0">
          <a:scrgbClr r="0" g="0" b="0"/>
        </a:lnRef>
        <a:fillRef idx="1">
          <a:scrgbClr r="0" g="0" b="0"/>
        </a:fillRef>
        <a:effectRef idx="2">
          <a:scrgbClr r="0" g="0" b="0"/>
        </a:effectRef>
        <a:fontRef idx="minor">
          <a:schemeClr val="lt1"/>
        </a:fontRef>
      </dsp:style>
      <dsp:txBody>
        <a:bodyPr spcFirstLastPara="0" vert="horz" wrap="square" lIns="99060" tIns="99060" rIns="99060" bIns="99060" numCol="1" spcCol="1270" anchor="ctr" anchorCtr="0">
          <a:noAutofit/>
          <a:sp3d extrusionH="28000" prstMaterial="matte"/>
        </a:bodyPr>
        <a:lstStyle/>
        <a:p>
          <a:pPr marL="0" lvl="0" indent="0" algn="ctr" defTabSz="1155700" rtl="1">
            <a:lnSpc>
              <a:spcPct val="90000"/>
            </a:lnSpc>
            <a:spcBef>
              <a:spcPct val="0"/>
            </a:spcBef>
            <a:spcAft>
              <a:spcPct val="35000"/>
            </a:spcAft>
            <a:buNone/>
          </a:pPr>
          <a:r>
            <a:rPr lang="ar-KW" sz="2600" kern="1200" dirty="0"/>
            <a:t>تركيب</a:t>
          </a:r>
        </a:p>
      </dsp:txBody>
      <dsp:txXfrm>
        <a:off x="2764400" y="822055"/>
        <a:ext cx="918700" cy="622837"/>
      </dsp:txXfrm>
    </dsp:sp>
    <dsp:sp modelId="{11AF6DC8-FE47-4FC3-A2D9-F5B2AE48B638}">
      <dsp:nvSpPr>
        <dsp:cNvPr id="0" name=""/>
        <dsp:cNvSpPr/>
      </dsp:nvSpPr>
      <dsp:spPr>
        <a:xfrm>
          <a:off x="3716801" y="854184"/>
          <a:ext cx="717196" cy="557881"/>
        </a:xfrm>
        <a:prstGeom prst="rect">
          <a:avLst/>
        </a:prstGeom>
        <a:noFill/>
        <a:ln>
          <a:noFill/>
        </a:ln>
        <a:effectLst/>
      </dsp:spPr>
      <dsp:style>
        <a:lnRef idx="0">
          <a:scrgbClr r="0" g="0" b="0"/>
        </a:lnRef>
        <a:fillRef idx="0">
          <a:scrgbClr r="0" g="0" b="0"/>
        </a:fillRef>
        <a:effectRef idx="0">
          <a:scrgbClr r="0" g="0" b="0"/>
        </a:effectRef>
        <a:fontRef idx="minor"/>
      </dsp:style>
    </dsp:sp>
    <dsp:sp modelId="{952BEAF7-C2A2-4123-98BF-66AC0E250B93}">
      <dsp:nvSpPr>
        <dsp:cNvPr id="0" name=""/>
        <dsp:cNvSpPr/>
      </dsp:nvSpPr>
      <dsp:spPr>
        <a:xfrm>
          <a:off x="3548282" y="1563721"/>
          <a:ext cx="986102" cy="690239"/>
        </a:xfrm>
        <a:prstGeom prst="roundRect">
          <a:avLst>
            <a:gd name="adj" fmla="val 16670"/>
          </a:avLst>
        </a:prstGeom>
        <a:solidFill>
          <a:schemeClr val="accent1">
            <a:hueOff val="0"/>
            <a:satOff val="0"/>
            <a:lumOff val="0"/>
            <a:alphaOff val="0"/>
          </a:schemeClr>
        </a:solidFill>
        <a:ln>
          <a:noFill/>
        </a:ln>
        <a:effectLst>
          <a:outerShdw blurRad="40000" dist="23000" dir="5400000" rotWithShape="0">
            <a:srgbClr val="000000">
              <a:alpha val="35000"/>
            </a:srgbClr>
          </a:outerShdw>
        </a:effectLst>
        <a:sp3d extrusionH="152250" prstMaterial="matte">
          <a:bevelT w="165100" prst="coolSlant"/>
        </a:sp3d>
      </dsp:spPr>
      <dsp:style>
        <a:lnRef idx="0">
          <a:scrgbClr r="0" g="0" b="0"/>
        </a:lnRef>
        <a:fillRef idx="1">
          <a:scrgbClr r="0" g="0" b="0"/>
        </a:fillRef>
        <a:effectRef idx="2">
          <a:scrgbClr r="0" g="0" b="0"/>
        </a:effectRef>
        <a:fontRef idx="minor">
          <a:schemeClr val="lt1"/>
        </a:fontRef>
      </dsp:style>
      <dsp:txBody>
        <a:bodyPr spcFirstLastPara="0" vert="horz" wrap="square" lIns="99060" tIns="99060" rIns="99060" bIns="99060" numCol="1" spcCol="1270" anchor="ctr" anchorCtr="0">
          <a:noAutofit/>
          <a:sp3d extrusionH="28000" prstMaterial="matte"/>
        </a:bodyPr>
        <a:lstStyle/>
        <a:p>
          <a:pPr marL="0" lvl="0" indent="0" algn="ctr" defTabSz="1155700" rtl="1">
            <a:lnSpc>
              <a:spcPct val="90000"/>
            </a:lnSpc>
            <a:spcBef>
              <a:spcPct val="0"/>
            </a:spcBef>
            <a:spcAft>
              <a:spcPct val="35000"/>
            </a:spcAft>
            <a:buNone/>
          </a:pPr>
          <a:r>
            <a:rPr lang="ar-KW" sz="2600" kern="1200" dirty="0"/>
            <a:t>تحليل</a:t>
          </a:r>
        </a:p>
      </dsp:txBody>
      <dsp:txXfrm>
        <a:off x="3581983" y="1597422"/>
        <a:ext cx="918700" cy="622837"/>
      </dsp:txXfrm>
    </dsp:sp>
  </dsp:spTree>
</dsp:drawing>
</file>

<file path=ppt/diagrams/layout1.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StepDownProcess">
  <dgm:title val=""/>
  <dgm:desc val=""/>
  <dgm:catLst>
    <dgm:cat type="process" pri="16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60" srcId="0" destId="10" srcOrd="0" destOrd="0"/>
        <dgm:cxn modelId="12" srcId="10" destId="11" srcOrd="0" destOrd="0"/>
        <dgm:cxn modelId="70" srcId="0" destId="20" srcOrd="1" destOrd="0"/>
        <dgm:cxn modelId="22" srcId="20" destId="21" srcOrd="0" destOrd="0"/>
        <dgm:cxn modelId="80" srcId="0" destId="30" srcOrd="2"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tL"/>
          <dgm:param type="flowDir" val="row"/>
          <dgm:param type="off" val="off"/>
          <dgm:param type="bkpt" val="fixed"/>
          <dgm:param type="bkPtFixedVal" val="1"/>
        </dgm:alg>
      </dgm:if>
      <dgm:else name="Name2">
        <dgm:alg type="snake">
          <dgm:param type="grDir" val="tR"/>
          <dgm:param type="flowDir" val="row"/>
          <dgm:param type="off" val="off"/>
          <dgm:param type="bkpt" val="fixed"/>
          <dgm:param type="bkPtFixedVal" val="1"/>
        </dgm:alg>
      </dgm:else>
    </dgm:choose>
    <dgm:shape xmlns:r="http://schemas.openxmlformats.org/officeDocument/2006/relationships" r:blip="">
      <dgm:adjLst/>
    </dgm:shape>
    <dgm:choose name="Name3">
      <dgm:if name="Name4" func="var" arg="dir" op="equ" val="norm">
        <dgm:constrLst>
          <dgm:constr type="alignOff" forName="rootnode" val="0.48"/>
          <dgm:constr type="primFontSz" for="des" forName="ParentText" val="65"/>
          <dgm:constr type="primFontSz" for="des" forName="ChildText" refType="primFontSz" refFor="des" refForName="ParentText" op="lte"/>
          <dgm:constr type="w" for="ch" forName="composite" refType="w"/>
          <dgm:constr type="h" for="ch" forName="composite" refType="h"/>
          <dgm:constr type="sp" refType="h" refFor="ch" refForName="composite" op="equ" fact="-0.38"/>
        </dgm:constrLst>
      </dgm:if>
      <dgm:else name="Name5">
        <dgm:constrLst>
          <dgm:constr type="alignOff" forName="rootnode" val="0.48"/>
          <dgm:constr type="primFontSz" for="des" forName="ParentText" val="65"/>
          <dgm:constr type="primFontSz" for="des" forName="ChildText" refType="primFontSz" refFor="des" refForName="ParentText" op="lte"/>
          <dgm:constr type="w" for="ch" forName="composite" refType="w"/>
          <dgm:constr type="h" for="ch" forName="composite" refType="h"/>
          <dgm:constr type="sp" refType="h" refFor="ch" refForName="composite" op="equ" fact="-0.38"/>
        </dgm:constrLst>
      </dgm:else>
    </dgm:choose>
    <dgm:forEach name="nodesForEach" axis="ch" ptType="node">
      <dgm:layoutNode name="composite">
        <dgm:alg type="composite">
          <dgm:param type="ar" val="1.2439"/>
        </dgm:alg>
        <dgm:shape xmlns:r="http://schemas.openxmlformats.org/officeDocument/2006/relationships" r:blip="">
          <dgm:adjLst/>
        </dgm:shape>
        <dgm:choose name="Name6">
          <dgm:if name="Name7" func="var" arg="dir" op="equ" val="norm">
            <dgm:constrLst>
              <dgm:constr type="l" for="ch" forName="bentUpArrow1" refType="w" fact="0.07"/>
              <dgm:constr type="t" for="ch" forName="bentUpArrow1" refType="h" fact="0.524"/>
              <dgm:constr type="w" for="ch" forName="bentUpArrow1" refType="w" fact="0.3844"/>
              <dgm:constr type="h" for="ch" forName="bentUpArrow1" refType="h" fact="0.42"/>
              <dgm:constr type="l" for="ch" forName="ParentText" refType="w" fact="0"/>
              <dgm:constr type="t" for="ch" forName="ParentText" refType="h" fact="0"/>
              <dgm:constr type="w" for="ch" forName="ParentText" refType="w" fact="0.5684"/>
              <dgm:constr type="h" for="ch" forName="ParentText" refType="h" fact="0.4949"/>
              <dgm:constr type="l" for="ch" forName="ChildText" refType="w" refFor="ch" refForName="ParentText"/>
              <dgm:constr type="t" for="ch" forName="ChildText" refType="h" fact="0.05"/>
              <dgm:constr type="w" for="ch" forName="ChildText" refType="w" fact="0.4134"/>
              <dgm:constr type="h" for="ch" forName="ChildText" refType="h" fact="0.4"/>
              <dgm:constr type="l" for="ch" forName="FinalChildText" refType="w" refFor="ch" refForName="ParentText"/>
              <dgm:constr type="t" for="ch" forName="FinalChildText" refType="h" fact="0.05"/>
              <dgm:constr type="w" for="ch" forName="FinalChildText" refType="w" fact="0.4134"/>
              <dgm:constr type="h" for="ch" forName="FinalChildText" refType="h" fact="0.4"/>
            </dgm:constrLst>
          </dgm:if>
          <dgm:else name="Name8">
            <dgm:constrLst>
              <dgm:constr type="r" for="ch" forName="bentUpArrow1" refType="w" fact="0.97"/>
              <dgm:constr type="t" for="ch" forName="bentUpArrow1" refType="h" fact="0.524"/>
              <dgm:constr type="w" for="ch" forName="bentUpArrow1" refType="w" fact="0.3844"/>
              <dgm:constr type="h" for="ch" forName="bentUpArrow1" refType="h" fact="0.42"/>
              <dgm:constr type="l" for="ch" forName="ParentText" refType="w" fact="0.4316"/>
              <dgm:constr type="t" for="ch" forName="ParentText" refType="h" fact="0"/>
              <dgm:constr type="w" for="ch" forName="ParentText" refType="w" fact="0.5684"/>
              <dgm:constr type="h" for="ch" forName="ParentText" refType="h" fact="0.4949"/>
              <dgm:constr type="l" for="ch" forName="ChildText" refType="w" fact="0"/>
              <dgm:constr type="t" for="ch" forName="ChildText" refType="h" fact="0.05"/>
              <dgm:constr type="w" for="ch" forName="ChildText" refType="w" fact="0.4134"/>
              <dgm:constr type="h" for="ch" forName="ChildText" refType="h" fact="0.4"/>
              <dgm:constr type="l" for="ch" forName="FinalChildText" refType="w" fact="0"/>
              <dgm:constr type="t" for="ch" forName="FinalChildText" refType="h" fact="0.05"/>
              <dgm:constr type="w" for="ch" forName="FinalChildText" refType="w" fact="0.4134"/>
              <dgm:constr type="h" for="ch" forName="FinalChildText" refType="h" fact="0.4"/>
            </dgm:constrLst>
          </dgm:else>
        </dgm:choose>
        <dgm:choose name="Name9">
          <dgm:if name="Name10" axis="followSib" ptType="node" func="cnt" op="gte" val="1">
            <dgm:layoutNode name="bentUpArrow1" styleLbl="alignImgPlace1">
              <dgm:alg type="sp"/>
              <dgm:choose name="Name11">
                <dgm:if name="Name12" func="var" arg="dir" op="equ" val="norm">
                  <dgm:shape xmlns:r="http://schemas.openxmlformats.org/officeDocument/2006/relationships" rot="90" type="bentUpArrow" r:blip="">
                    <dgm:adjLst>
                      <dgm:adj idx="1" val="0.3284"/>
                      <dgm:adj idx="2" val="0.25"/>
                      <dgm:adj idx="3" val="0.3578"/>
                    </dgm:adjLst>
                  </dgm:shape>
                </dgm:if>
                <dgm:else name="Name13">
                  <dgm:shape xmlns:r="http://schemas.openxmlformats.org/officeDocument/2006/relationships" rot="180" type="bentArrow" r:blip="">
                    <dgm:adjLst>
                      <dgm:adj idx="1" val="0.3284"/>
                      <dgm:adj idx="2" val="0.25"/>
                      <dgm:adj idx="3" val="0.3578"/>
                      <dgm:adj idx="4" val="0"/>
                    </dgm:adjLst>
                  </dgm:shape>
                </dgm:else>
              </dgm:choose>
              <dgm:presOf/>
            </dgm:layoutNode>
          </dgm:if>
          <dgm:else name="Name14"/>
        </dgm:choose>
        <dgm:layoutNode name="ParentText" styleLbl="node1">
          <dgm:varLst>
            <dgm:chMax val="1"/>
            <dgm:chPref val="1"/>
            <dgm:bulletEnabled val="1"/>
          </dgm:varLst>
          <dgm:alg type="tx"/>
          <dgm:shape xmlns:r="http://schemas.openxmlformats.org/officeDocument/2006/relationships" type="roundRect" r:blip="">
            <dgm:adjLst>
              <dgm:adj idx="1" val="0.1667"/>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15">
          <dgm:if name="Name16" axis="followSib" ptType="node" func="cnt" op="equ" val="0">
            <dgm:choose name="Name17">
              <dgm:if name="Name18" axis="ch" ptType="node" func="cnt" op="gte" val="1">
                <dgm:layoutNode name="FinalChildText" styleLbl="revTx">
                  <dgm:varLst>
                    <dgm:chMax val="0"/>
                    <dgm:chPref val="0"/>
                    <dgm:bulletEnabled val="1"/>
                  </dgm:varLst>
                  <dgm:alg type="tx">
                    <dgm:param type="stBulletLvl" val="1"/>
                    <dgm:param type="txAnchorVertCh" val="mid"/>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9"/>
            </dgm:choose>
          </dgm:if>
          <dgm:else name="Name20">
            <dgm:layoutNode name="ChildText" styleLbl="revTx">
              <dgm:varLst>
                <dgm:chMax val="0"/>
                <dgm:chPref val="0"/>
                <dgm:bulletEnabled val="1"/>
              </dgm:varLst>
              <dgm:alg type="tx">
                <dgm:param type="stBulletLvl" val="1"/>
                <dgm:param type="txAnchorVertCh" val="mid"/>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4.xml><?xml version="1.0" encoding="utf-8"?>
<dgm:layoutDef xmlns:dgm="http://schemas.openxmlformats.org/drawingml/2006/diagram" xmlns:a="http://schemas.openxmlformats.org/drawingml/2006/main" uniqueId="urn:microsoft.com/office/officeart/2005/8/layout/StepDownProcess">
  <dgm:title val=""/>
  <dgm:desc val=""/>
  <dgm:catLst>
    <dgm:cat type="process" pri="16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60" srcId="0" destId="10" srcOrd="0" destOrd="0"/>
        <dgm:cxn modelId="12" srcId="10" destId="11" srcOrd="0" destOrd="0"/>
        <dgm:cxn modelId="70" srcId="0" destId="20" srcOrd="1" destOrd="0"/>
        <dgm:cxn modelId="22" srcId="20" destId="21" srcOrd="0" destOrd="0"/>
        <dgm:cxn modelId="80" srcId="0" destId="30" srcOrd="2"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tL"/>
          <dgm:param type="flowDir" val="row"/>
          <dgm:param type="off" val="off"/>
          <dgm:param type="bkpt" val="fixed"/>
          <dgm:param type="bkPtFixedVal" val="1"/>
        </dgm:alg>
      </dgm:if>
      <dgm:else name="Name2">
        <dgm:alg type="snake">
          <dgm:param type="grDir" val="tR"/>
          <dgm:param type="flowDir" val="row"/>
          <dgm:param type="off" val="off"/>
          <dgm:param type="bkpt" val="fixed"/>
          <dgm:param type="bkPtFixedVal" val="1"/>
        </dgm:alg>
      </dgm:else>
    </dgm:choose>
    <dgm:shape xmlns:r="http://schemas.openxmlformats.org/officeDocument/2006/relationships" r:blip="">
      <dgm:adjLst/>
    </dgm:shape>
    <dgm:choose name="Name3">
      <dgm:if name="Name4" func="var" arg="dir" op="equ" val="norm">
        <dgm:constrLst>
          <dgm:constr type="alignOff" forName="rootnode" val="0.48"/>
          <dgm:constr type="primFontSz" for="des" forName="ParentText" val="65"/>
          <dgm:constr type="primFontSz" for="des" forName="ChildText" refType="primFontSz" refFor="des" refForName="ParentText" op="lte"/>
          <dgm:constr type="w" for="ch" forName="composite" refType="w"/>
          <dgm:constr type="h" for="ch" forName="composite" refType="h"/>
          <dgm:constr type="sp" refType="h" refFor="ch" refForName="composite" op="equ" fact="-0.38"/>
        </dgm:constrLst>
      </dgm:if>
      <dgm:else name="Name5">
        <dgm:constrLst>
          <dgm:constr type="alignOff" forName="rootnode" val="0.48"/>
          <dgm:constr type="primFontSz" for="des" forName="ParentText" val="65"/>
          <dgm:constr type="primFontSz" for="des" forName="ChildText" refType="primFontSz" refFor="des" refForName="ParentText" op="lte"/>
          <dgm:constr type="w" for="ch" forName="composite" refType="w"/>
          <dgm:constr type="h" for="ch" forName="composite" refType="h"/>
          <dgm:constr type="sp" refType="h" refFor="ch" refForName="composite" op="equ" fact="-0.38"/>
        </dgm:constrLst>
      </dgm:else>
    </dgm:choose>
    <dgm:forEach name="nodesForEach" axis="ch" ptType="node">
      <dgm:layoutNode name="composite">
        <dgm:alg type="composite">
          <dgm:param type="ar" val="1.2439"/>
        </dgm:alg>
        <dgm:shape xmlns:r="http://schemas.openxmlformats.org/officeDocument/2006/relationships" r:blip="">
          <dgm:adjLst/>
        </dgm:shape>
        <dgm:choose name="Name6">
          <dgm:if name="Name7" func="var" arg="dir" op="equ" val="norm">
            <dgm:constrLst>
              <dgm:constr type="l" for="ch" forName="bentUpArrow1" refType="w" fact="0.07"/>
              <dgm:constr type="t" for="ch" forName="bentUpArrow1" refType="h" fact="0.524"/>
              <dgm:constr type="w" for="ch" forName="bentUpArrow1" refType="w" fact="0.3844"/>
              <dgm:constr type="h" for="ch" forName="bentUpArrow1" refType="h" fact="0.42"/>
              <dgm:constr type="l" for="ch" forName="ParentText" refType="w" fact="0"/>
              <dgm:constr type="t" for="ch" forName="ParentText" refType="h" fact="0"/>
              <dgm:constr type="w" for="ch" forName="ParentText" refType="w" fact="0.5684"/>
              <dgm:constr type="h" for="ch" forName="ParentText" refType="h" fact="0.4949"/>
              <dgm:constr type="l" for="ch" forName="ChildText" refType="w" refFor="ch" refForName="ParentText"/>
              <dgm:constr type="t" for="ch" forName="ChildText" refType="h" fact="0.05"/>
              <dgm:constr type="w" for="ch" forName="ChildText" refType="w" fact="0.4134"/>
              <dgm:constr type="h" for="ch" forName="ChildText" refType="h" fact="0.4"/>
              <dgm:constr type="l" for="ch" forName="FinalChildText" refType="w" refFor="ch" refForName="ParentText"/>
              <dgm:constr type="t" for="ch" forName="FinalChildText" refType="h" fact="0.05"/>
              <dgm:constr type="w" for="ch" forName="FinalChildText" refType="w" fact="0.4134"/>
              <dgm:constr type="h" for="ch" forName="FinalChildText" refType="h" fact="0.4"/>
            </dgm:constrLst>
          </dgm:if>
          <dgm:else name="Name8">
            <dgm:constrLst>
              <dgm:constr type="r" for="ch" forName="bentUpArrow1" refType="w" fact="0.97"/>
              <dgm:constr type="t" for="ch" forName="bentUpArrow1" refType="h" fact="0.524"/>
              <dgm:constr type="w" for="ch" forName="bentUpArrow1" refType="w" fact="0.3844"/>
              <dgm:constr type="h" for="ch" forName="bentUpArrow1" refType="h" fact="0.42"/>
              <dgm:constr type="l" for="ch" forName="ParentText" refType="w" fact="0.4316"/>
              <dgm:constr type="t" for="ch" forName="ParentText" refType="h" fact="0"/>
              <dgm:constr type="w" for="ch" forName="ParentText" refType="w" fact="0.5684"/>
              <dgm:constr type="h" for="ch" forName="ParentText" refType="h" fact="0.4949"/>
              <dgm:constr type="l" for="ch" forName="ChildText" refType="w" fact="0"/>
              <dgm:constr type="t" for="ch" forName="ChildText" refType="h" fact="0.05"/>
              <dgm:constr type="w" for="ch" forName="ChildText" refType="w" fact="0.4134"/>
              <dgm:constr type="h" for="ch" forName="ChildText" refType="h" fact="0.4"/>
              <dgm:constr type="l" for="ch" forName="FinalChildText" refType="w" fact="0"/>
              <dgm:constr type="t" for="ch" forName="FinalChildText" refType="h" fact="0.05"/>
              <dgm:constr type="w" for="ch" forName="FinalChildText" refType="w" fact="0.4134"/>
              <dgm:constr type="h" for="ch" forName="FinalChildText" refType="h" fact="0.4"/>
            </dgm:constrLst>
          </dgm:else>
        </dgm:choose>
        <dgm:choose name="Name9">
          <dgm:if name="Name10" axis="followSib" ptType="node" func="cnt" op="gte" val="1">
            <dgm:layoutNode name="bentUpArrow1" styleLbl="alignImgPlace1">
              <dgm:alg type="sp"/>
              <dgm:choose name="Name11">
                <dgm:if name="Name12" func="var" arg="dir" op="equ" val="norm">
                  <dgm:shape xmlns:r="http://schemas.openxmlformats.org/officeDocument/2006/relationships" rot="90" type="bentUpArrow" r:blip="">
                    <dgm:adjLst>
                      <dgm:adj idx="1" val="0.3284"/>
                      <dgm:adj idx="2" val="0.25"/>
                      <dgm:adj idx="3" val="0.3578"/>
                    </dgm:adjLst>
                  </dgm:shape>
                </dgm:if>
                <dgm:else name="Name13">
                  <dgm:shape xmlns:r="http://schemas.openxmlformats.org/officeDocument/2006/relationships" rot="180" type="bentArrow" r:blip="">
                    <dgm:adjLst>
                      <dgm:adj idx="1" val="0.3284"/>
                      <dgm:adj idx="2" val="0.25"/>
                      <dgm:adj idx="3" val="0.3578"/>
                      <dgm:adj idx="4" val="0"/>
                    </dgm:adjLst>
                  </dgm:shape>
                </dgm:else>
              </dgm:choose>
              <dgm:presOf/>
            </dgm:layoutNode>
          </dgm:if>
          <dgm:else name="Name14"/>
        </dgm:choose>
        <dgm:layoutNode name="ParentText" styleLbl="node1">
          <dgm:varLst>
            <dgm:chMax val="1"/>
            <dgm:chPref val="1"/>
            <dgm:bulletEnabled val="1"/>
          </dgm:varLst>
          <dgm:alg type="tx"/>
          <dgm:shape xmlns:r="http://schemas.openxmlformats.org/officeDocument/2006/relationships" type="roundRect" r:blip="">
            <dgm:adjLst>
              <dgm:adj idx="1" val="0.1667"/>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15">
          <dgm:if name="Name16" axis="followSib" ptType="node" func="cnt" op="equ" val="0">
            <dgm:choose name="Name17">
              <dgm:if name="Name18" axis="ch" ptType="node" func="cnt" op="gte" val="1">
                <dgm:layoutNode name="FinalChildText" styleLbl="revTx">
                  <dgm:varLst>
                    <dgm:chMax val="0"/>
                    <dgm:chPref val="0"/>
                    <dgm:bulletEnabled val="1"/>
                  </dgm:varLst>
                  <dgm:alg type="tx">
                    <dgm:param type="stBulletLvl" val="1"/>
                    <dgm:param type="txAnchorVertCh" val="mid"/>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9"/>
            </dgm:choose>
          </dgm:if>
          <dgm:else name="Name20">
            <dgm:layoutNode name="ChildText" styleLbl="revTx">
              <dgm:varLst>
                <dgm:chMax val="0"/>
                <dgm:chPref val="0"/>
                <dgm:bulletEnabled val="1"/>
              </dgm:varLst>
              <dgm:alg type="tx">
                <dgm:param type="stBulletLvl" val="1"/>
                <dgm:param type="txAnchorVertCh" val="mid"/>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StepDownProcess">
  <dgm:title val=""/>
  <dgm:desc val=""/>
  <dgm:catLst>
    <dgm:cat type="process" pri="16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60" srcId="0" destId="10" srcOrd="0" destOrd="0"/>
        <dgm:cxn modelId="12" srcId="10" destId="11" srcOrd="0" destOrd="0"/>
        <dgm:cxn modelId="70" srcId="0" destId="20" srcOrd="1" destOrd="0"/>
        <dgm:cxn modelId="22" srcId="20" destId="21" srcOrd="0" destOrd="0"/>
        <dgm:cxn modelId="80" srcId="0" destId="30" srcOrd="2"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tL"/>
          <dgm:param type="flowDir" val="row"/>
          <dgm:param type="off" val="off"/>
          <dgm:param type="bkpt" val="fixed"/>
          <dgm:param type="bkPtFixedVal" val="1"/>
        </dgm:alg>
      </dgm:if>
      <dgm:else name="Name2">
        <dgm:alg type="snake">
          <dgm:param type="grDir" val="tR"/>
          <dgm:param type="flowDir" val="row"/>
          <dgm:param type="off" val="off"/>
          <dgm:param type="bkpt" val="fixed"/>
          <dgm:param type="bkPtFixedVal" val="1"/>
        </dgm:alg>
      </dgm:else>
    </dgm:choose>
    <dgm:shape xmlns:r="http://schemas.openxmlformats.org/officeDocument/2006/relationships" r:blip="">
      <dgm:adjLst/>
    </dgm:shape>
    <dgm:choose name="Name3">
      <dgm:if name="Name4" func="var" arg="dir" op="equ" val="norm">
        <dgm:constrLst>
          <dgm:constr type="alignOff" forName="rootnode" val="0.48"/>
          <dgm:constr type="primFontSz" for="des" forName="ParentText" val="65"/>
          <dgm:constr type="primFontSz" for="des" forName="ChildText" refType="primFontSz" refFor="des" refForName="ParentText" op="lte"/>
          <dgm:constr type="w" for="ch" forName="composite" refType="w"/>
          <dgm:constr type="h" for="ch" forName="composite" refType="h"/>
          <dgm:constr type="sp" refType="h" refFor="ch" refForName="composite" op="equ" fact="-0.38"/>
        </dgm:constrLst>
      </dgm:if>
      <dgm:else name="Name5">
        <dgm:constrLst>
          <dgm:constr type="alignOff" forName="rootnode" val="0.48"/>
          <dgm:constr type="primFontSz" for="des" forName="ParentText" val="65"/>
          <dgm:constr type="primFontSz" for="des" forName="ChildText" refType="primFontSz" refFor="des" refForName="ParentText" op="lte"/>
          <dgm:constr type="w" for="ch" forName="composite" refType="w"/>
          <dgm:constr type="h" for="ch" forName="composite" refType="h"/>
          <dgm:constr type="sp" refType="h" refFor="ch" refForName="composite" op="equ" fact="-0.38"/>
        </dgm:constrLst>
      </dgm:else>
    </dgm:choose>
    <dgm:forEach name="nodesForEach" axis="ch" ptType="node">
      <dgm:layoutNode name="composite">
        <dgm:alg type="composite">
          <dgm:param type="ar" val="1.2439"/>
        </dgm:alg>
        <dgm:shape xmlns:r="http://schemas.openxmlformats.org/officeDocument/2006/relationships" r:blip="">
          <dgm:adjLst/>
        </dgm:shape>
        <dgm:choose name="Name6">
          <dgm:if name="Name7" func="var" arg="dir" op="equ" val="norm">
            <dgm:constrLst>
              <dgm:constr type="l" for="ch" forName="bentUpArrow1" refType="w" fact="0.07"/>
              <dgm:constr type="t" for="ch" forName="bentUpArrow1" refType="h" fact="0.524"/>
              <dgm:constr type="w" for="ch" forName="bentUpArrow1" refType="w" fact="0.3844"/>
              <dgm:constr type="h" for="ch" forName="bentUpArrow1" refType="h" fact="0.42"/>
              <dgm:constr type="l" for="ch" forName="ParentText" refType="w" fact="0"/>
              <dgm:constr type="t" for="ch" forName="ParentText" refType="h" fact="0"/>
              <dgm:constr type="w" for="ch" forName="ParentText" refType="w" fact="0.5684"/>
              <dgm:constr type="h" for="ch" forName="ParentText" refType="h" fact="0.4949"/>
              <dgm:constr type="l" for="ch" forName="ChildText" refType="w" refFor="ch" refForName="ParentText"/>
              <dgm:constr type="t" for="ch" forName="ChildText" refType="h" fact="0.05"/>
              <dgm:constr type="w" for="ch" forName="ChildText" refType="w" fact="0.4134"/>
              <dgm:constr type="h" for="ch" forName="ChildText" refType="h" fact="0.4"/>
              <dgm:constr type="l" for="ch" forName="FinalChildText" refType="w" refFor="ch" refForName="ParentText"/>
              <dgm:constr type="t" for="ch" forName="FinalChildText" refType="h" fact="0.05"/>
              <dgm:constr type="w" for="ch" forName="FinalChildText" refType="w" fact="0.4134"/>
              <dgm:constr type="h" for="ch" forName="FinalChildText" refType="h" fact="0.4"/>
            </dgm:constrLst>
          </dgm:if>
          <dgm:else name="Name8">
            <dgm:constrLst>
              <dgm:constr type="r" for="ch" forName="bentUpArrow1" refType="w" fact="0.97"/>
              <dgm:constr type="t" for="ch" forName="bentUpArrow1" refType="h" fact="0.524"/>
              <dgm:constr type="w" for="ch" forName="bentUpArrow1" refType="w" fact="0.3844"/>
              <dgm:constr type="h" for="ch" forName="bentUpArrow1" refType="h" fact="0.42"/>
              <dgm:constr type="l" for="ch" forName="ParentText" refType="w" fact="0.4316"/>
              <dgm:constr type="t" for="ch" forName="ParentText" refType="h" fact="0"/>
              <dgm:constr type="w" for="ch" forName="ParentText" refType="w" fact="0.5684"/>
              <dgm:constr type="h" for="ch" forName="ParentText" refType="h" fact="0.4949"/>
              <dgm:constr type="l" for="ch" forName="ChildText" refType="w" fact="0"/>
              <dgm:constr type="t" for="ch" forName="ChildText" refType="h" fact="0.05"/>
              <dgm:constr type="w" for="ch" forName="ChildText" refType="w" fact="0.4134"/>
              <dgm:constr type="h" for="ch" forName="ChildText" refType="h" fact="0.4"/>
              <dgm:constr type="l" for="ch" forName="FinalChildText" refType="w" fact="0"/>
              <dgm:constr type="t" for="ch" forName="FinalChildText" refType="h" fact="0.05"/>
              <dgm:constr type="w" for="ch" forName="FinalChildText" refType="w" fact="0.4134"/>
              <dgm:constr type="h" for="ch" forName="FinalChildText" refType="h" fact="0.4"/>
            </dgm:constrLst>
          </dgm:else>
        </dgm:choose>
        <dgm:choose name="Name9">
          <dgm:if name="Name10" axis="followSib" ptType="node" func="cnt" op="gte" val="1">
            <dgm:layoutNode name="bentUpArrow1" styleLbl="alignImgPlace1">
              <dgm:alg type="sp"/>
              <dgm:choose name="Name11">
                <dgm:if name="Name12" func="var" arg="dir" op="equ" val="norm">
                  <dgm:shape xmlns:r="http://schemas.openxmlformats.org/officeDocument/2006/relationships" rot="90" type="bentUpArrow" r:blip="">
                    <dgm:adjLst>
                      <dgm:adj idx="1" val="0.3284"/>
                      <dgm:adj idx="2" val="0.25"/>
                      <dgm:adj idx="3" val="0.3578"/>
                    </dgm:adjLst>
                  </dgm:shape>
                </dgm:if>
                <dgm:else name="Name13">
                  <dgm:shape xmlns:r="http://schemas.openxmlformats.org/officeDocument/2006/relationships" rot="180" type="bentArrow" r:blip="">
                    <dgm:adjLst>
                      <dgm:adj idx="1" val="0.3284"/>
                      <dgm:adj idx="2" val="0.25"/>
                      <dgm:adj idx="3" val="0.3578"/>
                      <dgm:adj idx="4" val="0"/>
                    </dgm:adjLst>
                  </dgm:shape>
                </dgm:else>
              </dgm:choose>
              <dgm:presOf/>
            </dgm:layoutNode>
          </dgm:if>
          <dgm:else name="Name14"/>
        </dgm:choose>
        <dgm:layoutNode name="ParentText" styleLbl="node1">
          <dgm:varLst>
            <dgm:chMax val="1"/>
            <dgm:chPref val="1"/>
            <dgm:bulletEnabled val="1"/>
          </dgm:varLst>
          <dgm:alg type="tx"/>
          <dgm:shape xmlns:r="http://schemas.openxmlformats.org/officeDocument/2006/relationships" type="roundRect" r:blip="">
            <dgm:adjLst>
              <dgm:adj idx="1" val="0.1667"/>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15">
          <dgm:if name="Name16" axis="followSib" ptType="node" func="cnt" op="equ" val="0">
            <dgm:choose name="Name17">
              <dgm:if name="Name18" axis="ch" ptType="node" func="cnt" op="gte" val="1">
                <dgm:layoutNode name="FinalChildText" styleLbl="revTx">
                  <dgm:varLst>
                    <dgm:chMax val="0"/>
                    <dgm:chPref val="0"/>
                    <dgm:bulletEnabled val="1"/>
                  </dgm:varLst>
                  <dgm:alg type="tx">
                    <dgm:param type="stBulletLvl" val="1"/>
                    <dgm:param type="txAnchorVertCh" val="mid"/>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9"/>
            </dgm:choose>
          </dgm:if>
          <dgm:else name="Name20">
            <dgm:layoutNode name="ChildText" styleLbl="revTx">
              <dgm:varLst>
                <dgm:chMax val="0"/>
                <dgm:chPref val="0"/>
                <dgm:bulletEnabled val="1"/>
              </dgm:varLst>
              <dgm:alg type="tx">
                <dgm:param type="stBulletLvl" val="1"/>
                <dgm:param type="txAnchorVertCh" val="mid"/>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3d9">
  <dgm:title val=""/>
  <dgm:desc val=""/>
  <dgm:catLst>
    <dgm:cat type="3D" pri="11900"/>
  </dgm:catLst>
  <dgm:scene3d>
    <a:camera prst="perspectiveRelaxed">
      <a:rot lat="19149996" lon="20104178" rev="1577324"/>
    </a:camera>
    <a:lightRig rig="soft" dir="t"/>
    <a:backdrop>
      <a:anchor x="0" y="0" z="-210000"/>
      <a:norm dx="0" dy="0" dz="914400"/>
      <a:up dx="0" dy="914400" dz="0"/>
    </a:backdrop>
  </dgm:scene3d>
  <dgm:styleLbl name="node0">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lnNode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vennNode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tx1"/>
      </a:fontRef>
    </dgm:style>
  </dgm:styleLbl>
  <dgm:styleLbl name="alignNode1">
    <dgm:scene3d>
      <a:camera prst="orthographicFront"/>
      <a:lightRig rig="threePt" dir="t"/>
    </dgm:scene3d>
    <dgm:sp3d extrusionH="152250" prstMaterial="matte">
      <a:bevelT w="165100" prst="coolSlant"/>
    </dgm:sp3d>
    <dgm:txPr>
      <a:sp3d extrusionH="28000" prstMaterial="matte"/>
    </dgm:txPr>
    <dgm:style>
      <a:lnRef idx="1">
        <a:scrgbClr r="0" g="0" b="0"/>
      </a:lnRef>
      <a:fillRef idx="1">
        <a:scrgbClr r="0" g="0" b="0"/>
      </a:fillRef>
      <a:effectRef idx="2">
        <a:scrgbClr r="0" g="0" b="0"/>
      </a:effectRef>
      <a:fontRef idx="minor">
        <a:schemeClr val="lt1"/>
      </a:fontRef>
    </dgm:style>
  </dgm:styleLbl>
  <dgm:styleLbl name="node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node2">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node3">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node4">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fgImgPlace1">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152250" prstMaterial="matte">
      <a:bevelT w="165100" prst="coolSlant"/>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227350" prstMaterial="matte"/>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prstMaterial="matte"/>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22735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asst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asst2">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asst3">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parChTrans2D1">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227350" prstMaterial="matte"/>
    <dgm:txPr/>
    <dgm:style>
      <a:lnRef idx="0">
        <a:scrgbClr r="0" g="0" b="0"/>
      </a:lnRef>
      <a:fillRef idx="3">
        <a:scrgbClr r="0" g="0" b="0"/>
      </a:fillRef>
      <a:effectRef idx="0">
        <a:scrgbClr r="0" g="0" b="0"/>
      </a:effectRef>
      <a:fontRef idx="minor">
        <a:schemeClr val="lt1"/>
      </a:fontRef>
    </dgm:style>
  </dgm:styleLbl>
  <dgm:styleLbl name="parChTrans2D4">
    <dgm:scene3d>
      <a:camera prst="orthographicFront"/>
      <a:lightRig rig="threePt" dir="t"/>
    </dgm:scene3d>
    <dgm:sp3d z="-227350" prstMaterial="matte"/>
    <dgm:txPr/>
    <dgm:style>
      <a:lnRef idx="0">
        <a:scrgbClr r="0" g="0" b="0"/>
      </a:lnRef>
      <a:fillRef idx="3">
        <a:scrgbClr r="0" g="0" b="0"/>
      </a:fillRef>
      <a:effectRef idx="0">
        <a:scrgbClr r="0" g="0" b="0"/>
      </a:effectRef>
      <a:fontRef idx="minor">
        <a:schemeClr val="lt1"/>
      </a:fontRef>
    </dgm:style>
  </dgm:styleLbl>
  <dgm:styleLbl name="parChTrans1D1">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trAlignAcc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bgAcc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prstMaterial="matte"/>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solidBgAcc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prstMaterial="matte"/>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bgAccFollowNode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fgAcc2">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fgAcc3">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fgAcc4">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bgShp">
    <dgm:scene3d>
      <a:camera prst="orthographicFront"/>
      <a:lightRig rig="threePt" dir="t"/>
    </dgm:scene3d>
    <dgm:sp3d z="-227350" prstMaterial="matte"/>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22735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prstMaterial="matte"/>
    <dgm:txPr/>
    <dgm:style>
      <a:lnRef idx="0">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sp3d/>
    <dgm:txPr>
      <a:sp3d extrusionH="28000" prstMaterial="matte"/>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3d9">
  <dgm:title val=""/>
  <dgm:desc val=""/>
  <dgm:catLst>
    <dgm:cat type="3D" pri="11900"/>
  </dgm:catLst>
  <dgm:scene3d>
    <a:camera prst="perspectiveRelaxed">
      <a:rot lat="19149996" lon="20104178" rev="1577324"/>
    </a:camera>
    <a:lightRig rig="soft" dir="t"/>
    <a:backdrop>
      <a:anchor x="0" y="0" z="-210000"/>
      <a:norm dx="0" dy="0" dz="914400"/>
      <a:up dx="0" dy="914400" dz="0"/>
    </a:backdrop>
  </dgm:scene3d>
  <dgm:styleLbl name="node0">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lnNode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vennNode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tx1"/>
      </a:fontRef>
    </dgm:style>
  </dgm:styleLbl>
  <dgm:styleLbl name="alignNode1">
    <dgm:scene3d>
      <a:camera prst="orthographicFront"/>
      <a:lightRig rig="threePt" dir="t"/>
    </dgm:scene3d>
    <dgm:sp3d extrusionH="152250" prstMaterial="matte">
      <a:bevelT w="165100" prst="coolSlant"/>
    </dgm:sp3d>
    <dgm:txPr>
      <a:sp3d extrusionH="28000" prstMaterial="matte"/>
    </dgm:txPr>
    <dgm:style>
      <a:lnRef idx="1">
        <a:scrgbClr r="0" g="0" b="0"/>
      </a:lnRef>
      <a:fillRef idx="1">
        <a:scrgbClr r="0" g="0" b="0"/>
      </a:fillRef>
      <a:effectRef idx="2">
        <a:scrgbClr r="0" g="0" b="0"/>
      </a:effectRef>
      <a:fontRef idx="minor">
        <a:schemeClr val="lt1"/>
      </a:fontRef>
    </dgm:style>
  </dgm:styleLbl>
  <dgm:styleLbl name="node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node2">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node3">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node4">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fgImgPlace1">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152250" prstMaterial="matte">
      <a:bevelT w="165100" prst="coolSlant"/>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227350" prstMaterial="matte"/>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prstMaterial="matte"/>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22735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asst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asst2">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asst3">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parChTrans2D1">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227350" prstMaterial="matte"/>
    <dgm:txPr/>
    <dgm:style>
      <a:lnRef idx="0">
        <a:scrgbClr r="0" g="0" b="0"/>
      </a:lnRef>
      <a:fillRef idx="3">
        <a:scrgbClr r="0" g="0" b="0"/>
      </a:fillRef>
      <a:effectRef idx="0">
        <a:scrgbClr r="0" g="0" b="0"/>
      </a:effectRef>
      <a:fontRef idx="minor">
        <a:schemeClr val="lt1"/>
      </a:fontRef>
    </dgm:style>
  </dgm:styleLbl>
  <dgm:styleLbl name="parChTrans2D4">
    <dgm:scene3d>
      <a:camera prst="orthographicFront"/>
      <a:lightRig rig="threePt" dir="t"/>
    </dgm:scene3d>
    <dgm:sp3d z="-227350" prstMaterial="matte"/>
    <dgm:txPr/>
    <dgm:style>
      <a:lnRef idx="0">
        <a:scrgbClr r="0" g="0" b="0"/>
      </a:lnRef>
      <a:fillRef idx="3">
        <a:scrgbClr r="0" g="0" b="0"/>
      </a:fillRef>
      <a:effectRef idx="0">
        <a:scrgbClr r="0" g="0" b="0"/>
      </a:effectRef>
      <a:fontRef idx="minor">
        <a:schemeClr val="lt1"/>
      </a:fontRef>
    </dgm:style>
  </dgm:styleLbl>
  <dgm:styleLbl name="parChTrans1D1">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trAlignAcc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bgAcc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prstMaterial="matte"/>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solidBgAcc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prstMaterial="matte"/>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bgAccFollowNode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fgAcc2">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fgAcc3">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fgAcc4">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bgShp">
    <dgm:scene3d>
      <a:camera prst="orthographicFront"/>
      <a:lightRig rig="threePt" dir="t"/>
    </dgm:scene3d>
    <dgm:sp3d z="-227350" prstMaterial="matte"/>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22735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prstMaterial="matte"/>
    <dgm:txPr/>
    <dgm:style>
      <a:lnRef idx="0">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sp3d/>
    <dgm:txPr>
      <a:sp3d extrusionH="28000" prstMaterial="matte"/>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عنصر نائب للرأس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عنصر نائب للتاريخ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A0323F9-F503-469B-BD66-72D0A08E51FC}" type="datetimeFigureOut">
              <a:rPr lang="en-US" smtClean="0"/>
              <a:t>4/22/2021</a:t>
            </a:fld>
            <a:endParaRPr lang="en-US"/>
          </a:p>
        </p:txBody>
      </p:sp>
      <p:sp>
        <p:nvSpPr>
          <p:cNvPr id="4" name="عنصر نائب لصورة الشريحة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عنصر نائب للملاحظات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a:p>
        </p:txBody>
      </p:sp>
      <p:sp>
        <p:nvSpPr>
          <p:cNvPr id="6" name="عنصر نائب للتذييل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عنصر نائب لرقم الشريحة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0BDE996-6A9D-4B14-A7C2-B90A0E095070}" type="slidenum">
              <a:rPr lang="en-US" smtClean="0"/>
              <a:t>‹#›</a:t>
            </a:fld>
            <a:endParaRPr lang="en-US"/>
          </a:p>
        </p:txBody>
      </p:sp>
    </p:spTree>
    <p:extLst>
      <p:ext uri="{BB962C8B-B14F-4D97-AF65-F5344CB8AC3E}">
        <p14:creationId xmlns:p14="http://schemas.microsoft.com/office/powerpoint/2010/main" val="280604983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endParaRPr lang="en-US" dirty="0"/>
          </a:p>
        </p:txBody>
      </p:sp>
      <p:sp>
        <p:nvSpPr>
          <p:cNvPr id="4" name="عنصر نائب لرقم الشريحة 3"/>
          <p:cNvSpPr>
            <a:spLocks noGrp="1"/>
          </p:cNvSpPr>
          <p:nvPr>
            <p:ph type="sldNum" sz="quarter" idx="10"/>
          </p:nvPr>
        </p:nvSpPr>
        <p:spPr/>
        <p:txBody>
          <a:bodyPr/>
          <a:lstStyle/>
          <a:p>
            <a:fld id="{A0BDE996-6A9D-4B14-A7C2-B90A0E095070}" type="slidenum">
              <a:rPr lang="en-US" smtClean="0"/>
              <a:t>8</a:t>
            </a:fld>
            <a:endParaRPr lang="en-US"/>
          </a:p>
        </p:txBody>
      </p:sp>
    </p:spTree>
    <p:extLst>
      <p:ext uri="{BB962C8B-B14F-4D97-AF65-F5344CB8AC3E}">
        <p14:creationId xmlns:p14="http://schemas.microsoft.com/office/powerpoint/2010/main" val="168307550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شريحة عنوان">
    <p:spTree>
      <p:nvGrpSpPr>
        <p:cNvPr id="1" name=""/>
        <p:cNvGrpSpPr/>
        <p:nvPr/>
      </p:nvGrpSpPr>
      <p:grpSpPr>
        <a:xfrm>
          <a:off x="0" y="0"/>
          <a:ext cx="0" cy="0"/>
          <a:chOff x="0" y="0"/>
          <a:chExt cx="0" cy="0"/>
        </a:xfrm>
      </p:grpSpPr>
      <p:sp>
        <p:nvSpPr>
          <p:cNvPr id="2" name="عنوان 1"/>
          <p:cNvSpPr>
            <a:spLocks noGrp="1"/>
          </p:cNvSpPr>
          <p:nvPr>
            <p:ph type="ctrTitle"/>
          </p:nvPr>
        </p:nvSpPr>
        <p:spPr>
          <a:xfrm>
            <a:off x="685800" y="2130425"/>
            <a:ext cx="7772400" cy="1470025"/>
          </a:xfrm>
        </p:spPr>
        <p:txBody>
          <a:bodyPr/>
          <a:lstStyle/>
          <a:p>
            <a:r>
              <a:rPr lang="ar-SA"/>
              <a:t>انقر لتحرير نمط العنوان الرئيسي</a:t>
            </a:r>
          </a:p>
        </p:txBody>
      </p:sp>
      <p:sp>
        <p:nvSpPr>
          <p:cNvPr id="3" name="عنوان فرعي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ar-SA"/>
              <a:t>انقر لتحرير نمط العنوان الثانوي الرئيسي</a:t>
            </a:r>
          </a:p>
        </p:txBody>
      </p:sp>
      <p:sp>
        <p:nvSpPr>
          <p:cNvPr id="4" name="عنصر نائب للتاريخ 3"/>
          <p:cNvSpPr>
            <a:spLocks noGrp="1"/>
          </p:cNvSpPr>
          <p:nvPr>
            <p:ph type="dt" sz="half" idx="10"/>
          </p:nvPr>
        </p:nvSpPr>
        <p:spPr/>
        <p:txBody>
          <a:bodyPr/>
          <a:lstStyle/>
          <a:p>
            <a:fld id="{3227927F-E6BA-4216-BDA7-307413F0F50F}" type="datetimeFigureOut">
              <a:rPr lang="ar-SA" smtClean="0"/>
              <a:t>11/09/1442</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B21FFBD3-4CAC-43EE-908F-20FFCDE50B04}" type="slidenum">
              <a:rPr lang="ar-SA" smtClean="0"/>
              <a:t>‹#›</a:t>
            </a:fld>
            <a:endParaRPr lang="ar-SA"/>
          </a:p>
        </p:txBody>
      </p:sp>
    </p:spTree>
    <p:extLst>
      <p:ext uri="{BB962C8B-B14F-4D97-AF65-F5344CB8AC3E}">
        <p14:creationId xmlns:p14="http://schemas.microsoft.com/office/powerpoint/2010/main" val="401125895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a:t>انقر لتحرير نمط العنوان الرئيسي</a:t>
            </a:r>
          </a:p>
        </p:txBody>
      </p:sp>
      <p:sp>
        <p:nvSpPr>
          <p:cNvPr id="3" name="عنصر نائب للعنوان العمودي 2"/>
          <p:cNvSpPr>
            <a:spLocks noGrp="1"/>
          </p:cNvSpPr>
          <p:nvPr>
            <p:ph type="body" orient="vert" idx="1"/>
          </p:nvPr>
        </p:nvSpPr>
        <p:spPr/>
        <p:txBody>
          <a:bodyPr vert="eaVert"/>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4" name="عنصر نائب للتاريخ 3"/>
          <p:cNvSpPr>
            <a:spLocks noGrp="1"/>
          </p:cNvSpPr>
          <p:nvPr>
            <p:ph type="dt" sz="half" idx="10"/>
          </p:nvPr>
        </p:nvSpPr>
        <p:spPr/>
        <p:txBody>
          <a:bodyPr/>
          <a:lstStyle/>
          <a:p>
            <a:fld id="{3227927F-E6BA-4216-BDA7-307413F0F50F}" type="datetimeFigureOut">
              <a:rPr lang="ar-SA" smtClean="0"/>
              <a:t>11/09/1442</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B21FFBD3-4CAC-43EE-908F-20FFCDE50B04}" type="slidenum">
              <a:rPr lang="ar-SA" smtClean="0"/>
              <a:t>‹#›</a:t>
            </a:fld>
            <a:endParaRPr lang="ar-SA"/>
          </a:p>
        </p:txBody>
      </p:sp>
    </p:spTree>
    <p:extLst>
      <p:ext uri="{BB962C8B-B14F-4D97-AF65-F5344CB8AC3E}">
        <p14:creationId xmlns:p14="http://schemas.microsoft.com/office/powerpoint/2010/main" val="343948633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عنوان عمودي 1"/>
          <p:cNvSpPr>
            <a:spLocks noGrp="1"/>
          </p:cNvSpPr>
          <p:nvPr>
            <p:ph type="title" orient="vert"/>
          </p:nvPr>
        </p:nvSpPr>
        <p:spPr>
          <a:xfrm>
            <a:off x="6629400" y="274638"/>
            <a:ext cx="2057400" cy="5851525"/>
          </a:xfrm>
        </p:spPr>
        <p:txBody>
          <a:bodyPr vert="eaVert"/>
          <a:lstStyle/>
          <a:p>
            <a:r>
              <a:rPr lang="ar-SA"/>
              <a:t>انقر لتحرير نمط العنوان الرئيسي</a:t>
            </a:r>
          </a:p>
        </p:txBody>
      </p:sp>
      <p:sp>
        <p:nvSpPr>
          <p:cNvPr id="3" name="عنصر نائب للعنوان العمودي 2"/>
          <p:cNvSpPr>
            <a:spLocks noGrp="1"/>
          </p:cNvSpPr>
          <p:nvPr>
            <p:ph type="body" orient="vert" idx="1"/>
          </p:nvPr>
        </p:nvSpPr>
        <p:spPr>
          <a:xfrm>
            <a:off x="457200" y="274638"/>
            <a:ext cx="6019800" cy="5851525"/>
          </a:xfrm>
        </p:spPr>
        <p:txBody>
          <a:bodyPr vert="eaVert"/>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4" name="عنصر نائب للتاريخ 3"/>
          <p:cNvSpPr>
            <a:spLocks noGrp="1"/>
          </p:cNvSpPr>
          <p:nvPr>
            <p:ph type="dt" sz="half" idx="10"/>
          </p:nvPr>
        </p:nvSpPr>
        <p:spPr/>
        <p:txBody>
          <a:bodyPr/>
          <a:lstStyle/>
          <a:p>
            <a:fld id="{3227927F-E6BA-4216-BDA7-307413F0F50F}" type="datetimeFigureOut">
              <a:rPr lang="ar-SA" smtClean="0"/>
              <a:t>11/09/1442</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B21FFBD3-4CAC-43EE-908F-20FFCDE50B04}" type="slidenum">
              <a:rPr lang="ar-SA" smtClean="0"/>
              <a:t>‹#›</a:t>
            </a:fld>
            <a:endParaRPr lang="ar-SA"/>
          </a:p>
        </p:txBody>
      </p:sp>
    </p:spTree>
    <p:extLst>
      <p:ext uri="{BB962C8B-B14F-4D97-AF65-F5344CB8AC3E}">
        <p14:creationId xmlns:p14="http://schemas.microsoft.com/office/powerpoint/2010/main" val="149464630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a:t>انقر لتحرير نمط العنوان الرئيسي</a:t>
            </a:r>
          </a:p>
        </p:txBody>
      </p:sp>
      <p:sp>
        <p:nvSpPr>
          <p:cNvPr id="3" name="عنصر نائب للمحتوى 2"/>
          <p:cNvSpPr>
            <a:spLocks noGrp="1"/>
          </p:cNvSpPr>
          <p:nvPr>
            <p:ph idx="1"/>
          </p:nvPr>
        </p:nvSpPr>
        <p:spPr/>
        <p:txBody>
          <a:body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4" name="عنصر نائب للتاريخ 3"/>
          <p:cNvSpPr>
            <a:spLocks noGrp="1"/>
          </p:cNvSpPr>
          <p:nvPr>
            <p:ph type="dt" sz="half" idx="10"/>
          </p:nvPr>
        </p:nvSpPr>
        <p:spPr/>
        <p:txBody>
          <a:bodyPr/>
          <a:lstStyle/>
          <a:p>
            <a:fld id="{3227927F-E6BA-4216-BDA7-307413F0F50F}" type="datetimeFigureOut">
              <a:rPr lang="ar-SA" smtClean="0"/>
              <a:t>11/09/1442</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B21FFBD3-4CAC-43EE-908F-20FFCDE50B04}" type="slidenum">
              <a:rPr lang="ar-SA" smtClean="0"/>
              <a:t>‹#›</a:t>
            </a:fld>
            <a:endParaRPr lang="ar-SA"/>
          </a:p>
        </p:txBody>
      </p:sp>
    </p:spTree>
    <p:extLst>
      <p:ext uri="{BB962C8B-B14F-4D97-AF65-F5344CB8AC3E}">
        <p14:creationId xmlns:p14="http://schemas.microsoft.com/office/powerpoint/2010/main" val="3081773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2" name="عنوان 1"/>
          <p:cNvSpPr>
            <a:spLocks noGrp="1"/>
          </p:cNvSpPr>
          <p:nvPr>
            <p:ph type="title"/>
          </p:nvPr>
        </p:nvSpPr>
        <p:spPr>
          <a:xfrm>
            <a:off x="722313" y="4406900"/>
            <a:ext cx="7772400" cy="1362075"/>
          </a:xfrm>
        </p:spPr>
        <p:txBody>
          <a:bodyPr anchor="t"/>
          <a:lstStyle>
            <a:lvl1pPr algn="r">
              <a:defRPr sz="4000" b="1" cap="all"/>
            </a:lvl1pPr>
          </a:lstStyle>
          <a:p>
            <a:r>
              <a:rPr lang="ar-SA"/>
              <a:t>انقر لتحرير نمط العنوان الرئيسي</a:t>
            </a:r>
          </a:p>
        </p:txBody>
      </p:sp>
      <p:sp>
        <p:nvSpPr>
          <p:cNvPr id="3" name="عنصر نائب للنص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a:t>انقر لتحرير أنماط النص الرئيسي</a:t>
            </a:r>
          </a:p>
        </p:txBody>
      </p:sp>
      <p:sp>
        <p:nvSpPr>
          <p:cNvPr id="4" name="عنصر نائب للتاريخ 3"/>
          <p:cNvSpPr>
            <a:spLocks noGrp="1"/>
          </p:cNvSpPr>
          <p:nvPr>
            <p:ph type="dt" sz="half" idx="10"/>
          </p:nvPr>
        </p:nvSpPr>
        <p:spPr/>
        <p:txBody>
          <a:bodyPr/>
          <a:lstStyle/>
          <a:p>
            <a:fld id="{3227927F-E6BA-4216-BDA7-307413F0F50F}" type="datetimeFigureOut">
              <a:rPr lang="ar-SA" smtClean="0"/>
              <a:t>11/09/1442</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B21FFBD3-4CAC-43EE-908F-20FFCDE50B04}" type="slidenum">
              <a:rPr lang="ar-SA" smtClean="0"/>
              <a:t>‹#›</a:t>
            </a:fld>
            <a:endParaRPr lang="ar-SA"/>
          </a:p>
        </p:txBody>
      </p:sp>
    </p:spTree>
    <p:extLst>
      <p:ext uri="{BB962C8B-B14F-4D97-AF65-F5344CB8AC3E}">
        <p14:creationId xmlns:p14="http://schemas.microsoft.com/office/powerpoint/2010/main" val="30698320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a:t>انقر لتحرير نمط العنوان الرئيسي</a:t>
            </a:r>
          </a:p>
        </p:txBody>
      </p:sp>
      <p:sp>
        <p:nvSpPr>
          <p:cNvPr id="3" name="عنصر نائب للمحتوى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4" name="عنصر نائب للمحتوى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5" name="عنصر نائب للتاريخ 4"/>
          <p:cNvSpPr>
            <a:spLocks noGrp="1"/>
          </p:cNvSpPr>
          <p:nvPr>
            <p:ph type="dt" sz="half" idx="10"/>
          </p:nvPr>
        </p:nvSpPr>
        <p:spPr/>
        <p:txBody>
          <a:bodyPr/>
          <a:lstStyle/>
          <a:p>
            <a:fld id="{3227927F-E6BA-4216-BDA7-307413F0F50F}" type="datetimeFigureOut">
              <a:rPr lang="ar-SA" smtClean="0"/>
              <a:t>11/09/1442</a:t>
            </a:fld>
            <a:endParaRPr lang="ar-SA"/>
          </a:p>
        </p:txBody>
      </p:sp>
      <p:sp>
        <p:nvSpPr>
          <p:cNvPr id="6" name="عنصر نائب للتذييل 5"/>
          <p:cNvSpPr>
            <a:spLocks noGrp="1"/>
          </p:cNvSpPr>
          <p:nvPr>
            <p:ph type="ftr" sz="quarter" idx="11"/>
          </p:nvPr>
        </p:nvSpPr>
        <p:spPr/>
        <p:txBody>
          <a:bodyPr/>
          <a:lstStyle/>
          <a:p>
            <a:endParaRPr lang="ar-SA"/>
          </a:p>
        </p:txBody>
      </p:sp>
      <p:sp>
        <p:nvSpPr>
          <p:cNvPr id="7" name="عنصر نائب لرقم الشريحة 6"/>
          <p:cNvSpPr>
            <a:spLocks noGrp="1"/>
          </p:cNvSpPr>
          <p:nvPr>
            <p:ph type="sldNum" sz="quarter" idx="12"/>
          </p:nvPr>
        </p:nvSpPr>
        <p:spPr/>
        <p:txBody>
          <a:bodyPr/>
          <a:lstStyle/>
          <a:p>
            <a:fld id="{B21FFBD3-4CAC-43EE-908F-20FFCDE50B04}" type="slidenum">
              <a:rPr lang="ar-SA" smtClean="0"/>
              <a:t>‹#›</a:t>
            </a:fld>
            <a:endParaRPr lang="ar-SA"/>
          </a:p>
        </p:txBody>
      </p:sp>
    </p:spTree>
    <p:extLst>
      <p:ext uri="{BB962C8B-B14F-4D97-AF65-F5344CB8AC3E}">
        <p14:creationId xmlns:p14="http://schemas.microsoft.com/office/powerpoint/2010/main" val="349568578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lvl1pPr>
              <a:defRPr/>
            </a:lvl1pPr>
          </a:lstStyle>
          <a:p>
            <a:r>
              <a:rPr lang="ar-SA"/>
              <a:t>انقر لتحرير نمط العنوان الرئيسي</a:t>
            </a:r>
          </a:p>
        </p:txBody>
      </p:sp>
      <p:sp>
        <p:nvSpPr>
          <p:cNvPr id="3" name="عنصر نائب للنص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a:t>انقر لتحرير أنماط النص الرئيسي</a:t>
            </a:r>
          </a:p>
        </p:txBody>
      </p:sp>
      <p:sp>
        <p:nvSpPr>
          <p:cNvPr id="4" name="عنصر نائب للمحتوى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5" name="عنصر نائب للنص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a:t>انقر لتحرير أنماط النص الرئيسي</a:t>
            </a:r>
          </a:p>
        </p:txBody>
      </p:sp>
      <p:sp>
        <p:nvSpPr>
          <p:cNvPr id="6" name="عنصر نائب للمحتوى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7" name="عنصر نائب للتاريخ 6"/>
          <p:cNvSpPr>
            <a:spLocks noGrp="1"/>
          </p:cNvSpPr>
          <p:nvPr>
            <p:ph type="dt" sz="half" idx="10"/>
          </p:nvPr>
        </p:nvSpPr>
        <p:spPr/>
        <p:txBody>
          <a:bodyPr/>
          <a:lstStyle/>
          <a:p>
            <a:fld id="{3227927F-E6BA-4216-BDA7-307413F0F50F}" type="datetimeFigureOut">
              <a:rPr lang="ar-SA" smtClean="0"/>
              <a:t>11/09/1442</a:t>
            </a:fld>
            <a:endParaRPr lang="ar-SA"/>
          </a:p>
        </p:txBody>
      </p:sp>
      <p:sp>
        <p:nvSpPr>
          <p:cNvPr id="8" name="عنصر نائب للتذييل 7"/>
          <p:cNvSpPr>
            <a:spLocks noGrp="1"/>
          </p:cNvSpPr>
          <p:nvPr>
            <p:ph type="ftr" sz="quarter" idx="11"/>
          </p:nvPr>
        </p:nvSpPr>
        <p:spPr/>
        <p:txBody>
          <a:bodyPr/>
          <a:lstStyle/>
          <a:p>
            <a:endParaRPr lang="ar-SA"/>
          </a:p>
        </p:txBody>
      </p:sp>
      <p:sp>
        <p:nvSpPr>
          <p:cNvPr id="9" name="عنصر نائب لرقم الشريحة 8"/>
          <p:cNvSpPr>
            <a:spLocks noGrp="1"/>
          </p:cNvSpPr>
          <p:nvPr>
            <p:ph type="sldNum" sz="quarter" idx="12"/>
          </p:nvPr>
        </p:nvSpPr>
        <p:spPr/>
        <p:txBody>
          <a:bodyPr/>
          <a:lstStyle/>
          <a:p>
            <a:fld id="{B21FFBD3-4CAC-43EE-908F-20FFCDE50B04}" type="slidenum">
              <a:rPr lang="ar-SA" smtClean="0"/>
              <a:t>‹#›</a:t>
            </a:fld>
            <a:endParaRPr lang="ar-SA"/>
          </a:p>
        </p:txBody>
      </p:sp>
    </p:spTree>
    <p:extLst>
      <p:ext uri="{BB962C8B-B14F-4D97-AF65-F5344CB8AC3E}">
        <p14:creationId xmlns:p14="http://schemas.microsoft.com/office/powerpoint/2010/main" val="27531166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a:t>انقر لتحرير نمط العنوان الرئيسي</a:t>
            </a:r>
          </a:p>
        </p:txBody>
      </p:sp>
      <p:sp>
        <p:nvSpPr>
          <p:cNvPr id="3" name="عنصر نائب للتاريخ 2"/>
          <p:cNvSpPr>
            <a:spLocks noGrp="1"/>
          </p:cNvSpPr>
          <p:nvPr>
            <p:ph type="dt" sz="half" idx="10"/>
          </p:nvPr>
        </p:nvSpPr>
        <p:spPr/>
        <p:txBody>
          <a:bodyPr/>
          <a:lstStyle/>
          <a:p>
            <a:fld id="{3227927F-E6BA-4216-BDA7-307413F0F50F}" type="datetimeFigureOut">
              <a:rPr lang="ar-SA" smtClean="0"/>
              <a:t>11/09/1442</a:t>
            </a:fld>
            <a:endParaRPr lang="ar-SA"/>
          </a:p>
        </p:txBody>
      </p:sp>
      <p:sp>
        <p:nvSpPr>
          <p:cNvPr id="4" name="عنصر نائب للتذييل 3"/>
          <p:cNvSpPr>
            <a:spLocks noGrp="1"/>
          </p:cNvSpPr>
          <p:nvPr>
            <p:ph type="ftr" sz="quarter" idx="11"/>
          </p:nvPr>
        </p:nvSpPr>
        <p:spPr/>
        <p:txBody>
          <a:bodyPr/>
          <a:lstStyle/>
          <a:p>
            <a:endParaRPr lang="ar-SA"/>
          </a:p>
        </p:txBody>
      </p:sp>
      <p:sp>
        <p:nvSpPr>
          <p:cNvPr id="5" name="عنصر نائب لرقم الشريحة 4"/>
          <p:cNvSpPr>
            <a:spLocks noGrp="1"/>
          </p:cNvSpPr>
          <p:nvPr>
            <p:ph type="sldNum" sz="quarter" idx="12"/>
          </p:nvPr>
        </p:nvSpPr>
        <p:spPr/>
        <p:txBody>
          <a:bodyPr/>
          <a:lstStyle/>
          <a:p>
            <a:fld id="{B21FFBD3-4CAC-43EE-908F-20FFCDE50B04}" type="slidenum">
              <a:rPr lang="ar-SA" smtClean="0"/>
              <a:t>‹#›</a:t>
            </a:fld>
            <a:endParaRPr lang="ar-SA"/>
          </a:p>
        </p:txBody>
      </p:sp>
    </p:spTree>
    <p:extLst>
      <p:ext uri="{BB962C8B-B14F-4D97-AF65-F5344CB8AC3E}">
        <p14:creationId xmlns:p14="http://schemas.microsoft.com/office/powerpoint/2010/main" val="41350052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عنصر نائب للتاريخ 1"/>
          <p:cNvSpPr>
            <a:spLocks noGrp="1"/>
          </p:cNvSpPr>
          <p:nvPr>
            <p:ph type="dt" sz="half" idx="10"/>
          </p:nvPr>
        </p:nvSpPr>
        <p:spPr/>
        <p:txBody>
          <a:bodyPr/>
          <a:lstStyle/>
          <a:p>
            <a:fld id="{3227927F-E6BA-4216-BDA7-307413F0F50F}" type="datetimeFigureOut">
              <a:rPr lang="ar-SA" smtClean="0"/>
              <a:t>11/09/1442</a:t>
            </a:fld>
            <a:endParaRPr lang="ar-SA"/>
          </a:p>
        </p:txBody>
      </p:sp>
      <p:sp>
        <p:nvSpPr>
          <p:cNvPr id="3" name="عنصر نائب للتذييل 2"/>
          <p:cNvSpPr>
            <a:spLocks noGrp="1"/>
          </p:cNvSpPr>
          <p:nvPr>
            <p:ph type="ftr" sz="quarter" idx="11"/>
          </p:nvPr>
        </p:nvSpPr>
        <p:spPr/>
        <p:txBody>
          <a:bodyPr/>
          <a:lstStyle/>
          <a:p>
            <a:endParaRPr lang="ar-SA"/>
          </a:p>
        </p:txBody>
      </p:sp>
      <p:sp>
        <p:nvSpPr>
          <p:cNvPr id="4" name="عنصر نائب لرقم الشريحة 3"/>
          <p:cNvSpPr>
            <a:spLocks noGrp="1"/>
          </p:cNvSpPr>
          <p:nvPr>
            <p:ph type="sldNum" sz="quarter" idx="12"/>
          </p:nvPr>
        </p:nvSpPr>
        <p:spPr/>
        <p:txBody>
          <a:bodyPr/>
          <a:lstStyle/>
          <a:p>
            <a:fld id="{B21FFBD3-4CAC-43EE-908F-20FFCDE50B04}" type="slidenum">
              <a:rPr lang="ar-SA" smtClean="0"/>
              <a:t>‹#›</a:t>
            </a:fld>
            <a:endParaRPr lang="ar-SA"/>
          </a:p>
        </p:txBody>
      </p:sp>
    </p:spTree>
    <p:extLst>
      <p:ext uri="{BB962C8B-B14F-4D97-AF65-F5344CB8AC3E}">
        <p14:creationId xmlns:p14="http://schemas.microsoft.com/office/powerpoint/2010/main" val="40236843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3050"/>
            <a:ext cx="3008313" cy="1162050"/>
          </a:xfrm>
        </p:spPr>
        <p:txBody>
          <a:bodyPr anchor="b"/>
          <a:lstStyle>
            <a:lvl1pPr algn="r">
              <a:defRPr sz="2000" b="1"/>
            </a:lvl1pPr>
          </a:lstStyle>
          <a:p>
            <a:r>
              <a:rPr lang="ar-SA"/>
              <a:t>انقر لتحرير نمط العنوان الرئيسي</a:t>
            </a:r>
          </a:p>
        </p:txBody>
      </p:sp>
      <p:sp>
        <p:nvSpPr>
          <p:cNvPr id="3" name="عنصر نائب للمحتوى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4" name="عنصر نائب للنص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a:t>انقر لتحرير أنماط النص الرئيسي</a:t>
            </a:r>
          </a:p>
        </p:txBody>
      </p:sp>
      <p:sp>
        <p:nvSpPr>
          <p:cNvPr id="5" name="عنصر نائب للتاريخ 4"/>
          <p:cNvSpPr>
            <a:spLocks noGrp="1"/>
          </p:cNvSpPr>
          <p:nvPr>
            <p:ph type="dt" sz="half" idx="10"/>
          </p:nvPr>
        </p:nvSpPr>
        <p:spPr/>
        <p:txBody>
          <a:bodyPr/>
          <a:lstStyle/>
          <a:p>
            <a:fld id="{3227927F-E6BA-4216-BDA7-307413F0F50F}" type="datetimeFigureOut">
              <a:rPr lang="ar-SA" smtClean="0"/>
              <a:t>11/09/1442</a:t>
            </a:fld>
            <a:endParaRPr lang="ar-SA"/>
          </a:p>
        </p:txBody>
      </p:sp>
      <p:sp>
        <p:nvSpPr>
          <p:cNvPr id="6" name="عنصر نائب للتذييل 5"/>
          <p:cNvSpPr>
            <a:spLocks noGrp="1"/>
          </p:cNvSpPr>
          <p:nvPr>
            <p:ph type="ftr" sz="quarter" idx="11"/>
          </p:nvPr>
        </p:nvSpPr>
        <p:spPr/>
        <p:txBody>
          <a:bodyPr/>
          <a:lstStyle/>
          <a:p>
            <a:endParaRPr lang="ar-SA"/>
          </a:p>
        </p:txBody>
      </p:sp>
      <p:sp>
        <p:nvSpPr>
          <p:cNvPr id="7" name="عنصر نائب لرقم الشريحة 6"/>
          <p:cNvSpPr>
            <a:spLocks noGrp="1"/>
          </p:cNvSpPr>
          <p:nvPr>
            <p:ph type="sldNum" sz="quarter" idx="12"/>
          </p:nvPr>
        </p:nvSpPr>
        <p:spPr/>
        <p:txBody>
          <a:bodyPr/>
          <a:lstStyle/>
          <a:p>
            <a:fld id="{B21FFBD3-4CAC-43EE-908F-20FFCDE50B04}" type="slidenum">
              <a:rPr lang="ar-SA" smtClean="0"/>
              <a:t>‹#›</a:t>
            </a:fld>
            <a:endParaRPr lang="ar-SA"/>
          </a:p>
        </p:txBody>
      </p:sp>
    </p:spTree>
    <p:extLst>
      <p:ext uri="{BB962C8B-B14F-4D97-AF65-F5344CB8AC3E}">
        <p14:creationId xmlns:p14="http://schemas.microsoft.com/office/powerpoint/2010/main" val="30596163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صورة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1792288" y="4800600"/>
            <a:ext cx="5486400" cy="566738"/>
          </a:xfrm>
        </p:spPr>
        <p:txBody>
          <a:bodyPr anchor="b"/>
          <a:lstStyle>
            <a:lvl1pPr algn="r">
              <a:defRPr sz="2000" b="1"/>
            </a:lvl1pPr>
          </a:lstStyle>
          <a:p>
            <a:r>
              <a:rPr lang="ar-SA"/>
              <a:t>انقر لتحرير نمط العنوان الرئيسي</a:t>
            </a:r>
          </a:p>
        </p:txBody>
      </p:sp>
      <p:sp>
        <p:nvSpPr>
          <p:cNvPr id="3" name="عنصر نائب للصورة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ar-SA"/>
          </a:p>
        </p:txBody>
      </p:sp>
      <p:sp>
        <p:nvSpPr>
          <p:cNvPr id="4" name="عنصر نائب للنص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a:t>انقر لتحرير أنماط النص الرئيسي</a:t>
            </a:r>
          </a:p>
        </p:txBody>
      </p:sp>
      <p:sp>
        <p:nvSpPr>
          <p:cNvPr id="5" name="عنصر نائب للتاريخ 4"/>
          <p:cNvSpPr>
            <a:spLocks noGrp="1"/>
          </p:cNvSpPr>
          <p:nvPr>
            <p:ph type="dt" sz="half" idx="10"/>
          </p:nvPr>
        </p:nvSpPr>
        <p:spPr/>
        <p:txBody>
          <a:bodyPr/>
          <a:lstStyle/>
          <a:p>
            <a:fld id="{3227927F-E6BA-4216-BDA7-307413F0F50F}" type="datetimeFigureOut">
              <a:rPr lang="ar-SA" smtClean="0"/>
              <a:t>11/09/1442</a:t>
            </a:fld>
            <a:endParaRPr lang="ar-SA"/>
          </a:p>
        </p:txBody>
      </p:sp>
      <p:sp>
        <p:nvSpPr>
          <p:cNvPr id="6" name="عنصر نائب للتذييل 5"/>
          <p:cNvSpPr>
            <a:spLocks noGrp="1"/>
          </p:cNvSpPr>
          <p:nvPr>
            <p:ph type="ftr" sz="quarter" idx="11"/>
          </p:nvPr>
        </p:nvSpPr>
        <p:spPr/>
        <p:txBody>
          <a:bodyPr/>
          <a:lstStyle/>
          <a:p>
            <a:endParaRPr lang="ar-SA"/>
          </a:p>
        </p:txBody>
      </p:sp>
      <p:sp>
        <p:nvSpPr>
          <p:cNvPr id="7" name="عنصر نائب لرقم الشريحة 6"/>
          <p:cNvSpPr>
            <a:spLocks noGrp="1"/>
          </p:cNvSpPr>
          <p:nvPr>
            <p:ph type="sldNum" sz="quarter" idx="12"/>
          </p:nvPr>
        </p:nvSpPr>
        <p:spPr/>
        <p:txBody>
          <a:bodyPr/>
          <a:lstStyle/>
          <a:p>
            <a:fld id="{B21FFBD3-4CAC-43EE-908F-20FFCDE50B04}" type="slidenum">
              <a:rPr lang="ar-SA" smtClean="0"/>
              <a:t>‹#›</a:t>
            </a:fld>
            <a:endParaRPr lang="ar-SA"/>
          </a:p>
        </p:txBody>
      </p:sp>
    </p:spTree>
    <p:extLst>
      <p:ext uri="{BB962C8B-B14F-4D97-AF65-F5344CB8AC3E}">
        <p14:creationId xmlns:p14="http://schemas.microsoft.com/office/powerpoint/2010/main" val="238309871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عنصر نائب للعنوان 1"/>
          <p:cNvSpPr>
            <a:spLocks noGrp="1"/>
          </p:cNvSpPr>
          <p:nvPr>
            <p:ph type="title"/>
          </p:nvPr>
        </p:nvSpPr>
        <p:spPr>
          <a:xfrm>
            <a:off x="457200" y="274638"/>
            <a:ext cx="8229600" cy="1143000"/>
          </a:xfrm>
          <a:prstGeom prst="rect">
            <a:avLst/>
          </a:prstGeom>
        </p:spPr>
        <p:txBody>
          <a:bodyPr vert="horz" lIns="91440" tIns="45720" rIns="91440" bIns="45720" rtlCol="1" anchor="ctr">
            <a:normAutofit/>
          </a:bodyPr>
          <a:lstStyle/>
          <a:p>
            <a:r>
              <a:rPr lang="ar-SA"/>
              <a:t>انقر لتحرير نمط العنوان الرئيسي</a:t>
            </a:r>
          </a:p>
        </p:txBody>
      </p:sp>
      <p:sp>
        <p:nvSpPr>
          <p:cNvPr id="3" name="عنصر نائب للنص 2"/>
          <p:cNvSpPr>
            <a:spLocks noGrp="1"/>
          </p:cNvSpPr>
          <p:nvPr>
            <p:ph type="body" idx="1"/>
          </p:nvPr>
        </p:nvSpPr>
        <p:spPr>
          <a:xfrm>
            <a:off x="457200" y="1600200"/>
            <a:ext cx="8229600" cy="4525963"/>
          </a:xfrm>
          <a:prstGeom prst="rect">
            <a:avLst/>
          </a:prstGeom>
        </p:spPr>
        <p:txBody>
          <a:bodyPr vert="horz" lIns="91440" tIns="45720" rIns="91440" bIns="45720" rtlCol="1">
            <a:normAutofit/>
          </a:body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4" name="عنصر نائب للتاريخ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3227927F-E6BA-4216-BDA7-307413F0F50F}" type="datetimeFigureOut">
              <a:rPr lang="ar-SA" smtClean="0"/>
              <a:t>11/09/1442</a:t>
            </a:fld>
            <a:endParaRPr lang="ar-SA"/>
          </a:p>
        </p:txBody>
      </p:sp>
      <p:sp>
        <p:nvSpPr>
          <p:cNvPr id="5" name="عنصر نائب للتذييل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ar-SA"/>
          </a:p>
        </p:txBody>
      </p:sp>
      <p:sp>
        <p:nvSpPr>
          <p:cNvPr id="6" name="عنصر نائب لرقم الشريحة 5"/>
          <p:cNvSpPr>
            <a:spLocks noGrp="1"/>
          </p:cNvSpPr>
          <p:nvPr>
            <p:ph type="sldNum" sz="quarter" idx="4"/>
          </p:nvPr>
        </p:nvSpPr>
        <p:spPr>
          <a:xfrm>
            <a:off x="457200" y="6356350"/>
            <a:ext cx="21336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B21FFBD3-4CAC-43EE-908F-20FFCDE50B04}" type="slidenum">
              <a:rPr lang="ar-SA" smtClean="0"/>
              <a:t>‹#›</a:t>
            </a:fld>
            <a:endParaRPr lang="ar-SA"/>
          </a:p>
        </p:txBody>
      </p:sp>
    </p:spTree>
    <p:extLst>
      <p:ext uri="{BB962C8B-B14F-4D97-AF65-F5344CB8AC3E}">
        <p14:creationId xmlns:p14="http://schemas.microsoft.com/office/powerpoint/2010/main" val="211340138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1" eaLnBrk="1" latinLnBrk="0" hangingPunct="1">
        <a:spcBef>
          <a:spcPct val="0"/>
        </a:spcBef>
        <a:buNone/>
        <a:defRPr sz="4400" kern="1200">
          <a:solidFill>
            <a:schemeClr val="tx1"/>
          </a:solidFill>
          <a:latin typeface="+mj-lt"/>
          <a:ea typeface="+mj-ea"/>
          <a:cs typeface="+mj-cs"/>
        </a:defRPr>
      </a:lvl1pPr>
    </p:titleStyle>
    <p:bodyStyle>
      <a:lvl1pPr marL="342900" indent="-342900" algn="r" defTabSz="914400" rtl="1"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hyperlink" Target="http://www.youtube.com/watch?v=JKDgQNR_e1U"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7.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7.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7.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8" Type="http://schemas.openxmlformats.org/officeDocument/2006/relationships/diagramLayout" Target="../diagrams/layout5.xml"/><Relationship Id="rId3" Type="http://schemas.openxmlformats.org/officeDocument/2006/relationships/diagramLayout" Target="../diagrams/layout4.xml"/><Relationship Id="rId7" Type="http://schemas.openxmlformats.org/officeDocument/2006/relationships/diagramData" Target="../diagrams/data5.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11" Type="http://schemas.microsoft.com/office/2007/relationships/diagramDrawing" Target="../diagrams/drawing5.xml"/><Relationship Id="rId5" Type="http://schemas.openxmlformats.org/officeDocument/2006/relationships/diagramColors" Target="../diagrams/colors4.xml"/><Relationship Id="rId10" Type="http://schemas.openxmlformats.org/officeDocument/2006/relationships/diagramColors" Target="../diagrams/colors5.xml"/><Relationship Id="rId4" Type="http://schemas.openxmlformats.org/officeDocument/2006/relationships/diagramQuickStyle" Target="../diagrams/quickStyle4.xml"/><Relationship Id="rId9" Type="http://schemas.openxmlformats.org/officeDocument/2006/relationships/diagramQuickStyle" Target="../diagrams/quickStyle5.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وان فرعي 2"/>
          <p:cNvSpPr>
            <a:spLocks noGrp="1"/>
          </p:cNvSpPr>
          <p:nvPr>
            <p:ph type="subTitle" idx="1"/>
          </p:nvPr>
        </p:nvSpPr>
        <p:spPr>
          <a:xfrm>
            <a:off x="1219200" y="2441575"/>
            <a:ext cx="6400800" cy="838200"/>
          </a:xfrm>
        </p:spPr>
        <p:txBody>
          <a:bodyPr>
            <a:normAutofit/>
          </a:bodyPr>
          <a:lstStyle/>
          <a:p>
            <a:pPr eaLnBrk="1" fontAlgn="auto" hangingPunct="1">
              <a:spcAft>
                <a:spcPts val="0"/>
              </a:spcAft>
              <a:buFont typeface="Wingdings 2"/>
              <a:buNone/>
              <a:defRPr/>
            </a:pPr>
            <a:r>
              <a:rPr lang="ar-SA" sz="4000" dirty="0">
                <a:cs typeface="Akhbar MT" pitchFamily="2" charset="-78"/>
              </a:rPr>
              <a:t>مهارة التفكير الناقد </a:t>
            </a:r>
          </a:p>
        </p:txBody>
      </p:sp>
      <p:sp>
        <p:nvSpPr>
          <p:cNvPr id="13315" name="عنوان 1"/>
          <p:cNvSpPr>
            <a:spLocks noGrp="1"/>
          </p:cNvSpPr>
          <p:nvPr>
            <p:ph type="ctrTitle"/>
          </p:nvPr>
        </p:nvSpPr>
        <p:spPr>
          <a:xfrm>
            <a:off x="381000" y="914400"/>
            <a:ext cx="8077200" cy="1470025"/>
          </a:xfrm>
        </p:spPr>
        <p:txBody>
          <a:bodyPr>
            <a:noAutofit/>
          </a:bodyPr>
          <a:lstStyle/>
          <a:p>
            <a:pPr eaLnBrk="1" hangingPunct="1"/>
            <a:r>
              <a:rPr lang="ar-SA" sz="5500" b="1" dirty="0">
                <a:cs typeface="Akhbar MT" pitchFamily="2" charset="-78"/>
              </a:rPr>
              <a:t>كيف نتعامل مع </a:t>
            </a:r>
            <a:r>
              <a:rPr lang="ar-AE" sz="5500" b="1" dirty="0">
                <a:cs typeface="Akhbar MT" pitchFamily="2" charset="-78"/>
              </a:rPr>
              <a:t>الفصول الافتراضية؟</a:t>
            </a:r>
            <a:r>
              <a:rPr lang="ar-SA" sz="5500" b="1" dirty="0">
                <a:cs typeface="Akhbar MT" pitchFamily="2" charset="-78"/>
              </a:rPr>
              <a:t> </a:t>
            </a:r>
          </a:p>
        </p:txBody>
      </p:sp>
      <p:pic>
        <p:nvPicPr>
          <p:cNvPr id="2" name="صورة 1">
            <a:hlinkClick r:id="rId2"/>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99792" y="3284984"/>
            <a:ext cx="4176464" cy="3168352"/>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24773149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467544" y="116632"/>
            <a:ext cx="8229600" cy="1143000"/>
          </a:xfrm>
        </p:spPr>
        <p:txBody>
          <a:bodyPr/>
          <a:lstStyle/>
          <a:p>
            <a:r>
              <a:rPr lang="ar-SA" u="sng" dirty="0"/>
              <a:t>تعريف التفكير الناقد</a:t>
            </a:r>
            <a:endParaRPr lang="en-US" u="sng" dirty="0"/>
          </a:p>
        </p:txBody>
      </p:sp>
      <p:pic>
        <p:nvPicPr>
          <p:cNvPr id="4" name="Content Placeholder 3"/>
          <p:cNvPicPr>
            <a:picLocks noGrp="1" noChangeAspect="1"/>
          </p:cNvPicPr>
          <p:nvPr>
            <p:ph sz="half" idx="4294967295"/>
          </p:nvPr>
        </p:nvPicPr>
        <p:blipFill>
          <a:blip r:embed="rId2">
            <a:extLst>
              <a:ext uri="{28A0092B-C50C-407E-A947-70E740481C1C}">
                <a14:useLocalDpi xmlns:a14="http://schemas.microsoft.com/office/drawing/2010/main" val="0"/>
              </a:ext>
            </a:extLst>
          </a:blip>
          <a:stretch>
            <a:fillRect/>
          </a:stretch>
        </p:blipFill>
        <p:spPr>
          <a:xfrm>
            <a:off x="179512" y="4625752"/>
            <a:ext cx="1728192" cy="2232248"/>
          </a:xfrm>
        </p:spPr>
      </p:pic>
      <p:sp>
        <p:nvSpPr>
          <p:cNvPr id="6" name="عنصر نائب للمحتوى 5"/>
          <p:cNvSpPr>
            <a:spLocks noGrp="1"/>
          </p:cNvSpPr>
          <p:nvPr>
            <p:ph sz="quarter" idx="4294967295"/>
          </p:nvPr>
        </p:nvSpPr>
        <p:spPr>
          <a:xfrm>
            <a:off x="1403648" y="980728"/>
            <a:ext cx="7498159" cy="5760640"/>
          </a:xfrm>
        </p:spPr>
        <p:txBody>
          <a:bodyPr>
            <a:noAutofit/>
          </a:bodyPr>
          <a:lstStyle/>
          <a:p>
            <a:pPr marL="0" indent="0" algn="ctr">
              <a:lnSpc>
                <a:spcPct val="170000"/>
              </a:lnSpc>
              <a:buNone/>
            </a:pPr>
            <a:r>
              <a:rPr lang="ar-SA" sz="2000" b="1" dirty="0">
                <a:solidFill>
                  <a:srgbClr val="C00000"/>
                </a:solidFill>
              </a:rPr>
              <a:t>1. التفكير الناقد يعني مبدئياً</a:t>
            </a:r>
            <a:r>
              <a:rPr lang="ar-SA" sz="2000" dirty="0"/>
              <a:t>: التمهل في إعطاء الأحكام لحين التحقق من الأمر، وهو يستخدم للحكم على موثوقية، أو قيمة، أو دقة، أو مصداقية، أو منطقية فكرة أو أفكار معينة.</a:t>
            </a:r>
            <a:br>
              <a:rPr lang="ar-SA" sz="2000" dirty="0"/>
            </a:br>
            <a:r>
              <a:rPr lang="ar-SA" sz="2000" b="1" dirty="0">
                <a:solidFill>
                  <a:srgbClr val="C00000"/>
                </a:solidFill>
              </a:rPr>
              <a:t>2. التفكير الناقد: </a:t>
            </a:r>
            <a:r>
              <a:rPr lang="ar-SA" sz="2000" dirty="0"/>
              <a:t>عملية تفكيرية مركبة عقلانية أو منطقية، يتم فيها إخضاع (فكرة ) أو أكثر للتحقق والتقصي، وجمع وإقامة الأدلة والشواهد بموضوعية </a:t>
            </a:r>
            <a:r>
              <a:rPr lang="ar-AE" sz="2000" dirty="0"/>
              <a:t>والتحقق</a:t>
            </a:r>
            <a:r>
              <a:rPr lang="ar-SA" sz="2000" dirty="0"/>
              <a:t> على مدى صحتها، ومن ثم إصدار حكم بقبولها من عدمه، اعتماداً على معايير أو قيم معينة. </a:t>
            </a:r>
            <a:br>
              <a:rPr lang="ar-SA" sz="2000" dirty="0"/>
            </a:br>
            <a:r>
              <a:rPr lang="ar-SA" sz="2000" dirty="0">
                <a:solidFill>
                  <a:srgbClr val="002060"/>
                </a:solidFill>
              </a:rPr>
              <a:t>(الفكرة): قد تكون قضية، أو خبر، أو رواية، أو ادعاء، أو إجراء، أو حدث.</a:t>
            </a:r>
            <a:br>
              <a:rPr lang="ar-SA" sz="2000" dirty="0"/>
            </a:br>
            <a:r>
              <a:rPr lang="ar-SA" sz="2000" dirty="0">
                <a:solidFill>
                  <a:srgbClr val="C00000"/>
                </a:solidFill>
              </a:rPr>
              <a:t>3</a:t>
            </a:r>
            <a:r>
              <a:rPr lang="ar-SA" sz="2000" b="1" dirty="0">
                <a:solidFill>
                  <a:srgbClr val="C00000"/>
                </a:solidFill>
              </a:rPr>
              <a:t>. التفكير الناقد: </a:t>
            </a:r>
            <a:r>
              <a:rPr lang="ar-SA" sz="2000" dirty="0"/>
              <a:t>نشاط عقلي متأمّل وهادف، يقوم على الحجج المنطقية، وغايته الوصول إلى أحكام صادقة، وفق معايير مقبولة، ويتألف من مجموعة مهارات يمكن استخدامها بصورة منفردة أو مجتمعة، وتصنف ضمن ثلاث فئات، التحليل والتركيب والتقويم.</a:t>
            </a:r>
            <a:endParaRPr lang="en-US" sz="2000" dirty="0"/>
          </a:p>
        </p:txBody>
      </p:sp>
    </p:spTree>
    <p:extLst>
      <p:ext uri="{BB962C8B-B14F-4D97-AF65-F5344CB8AC3E}">
        <p14:creationId xmlns:p14="http://schemas.microsoft.com/office/powerpoint/2010/main" val="144271992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pPr algn="ctr"/>
            <a:r>
              <a:rPr lang="ar-KW" dirty="0"/>
              <a:t>مكونات التفكير الناقد</a:t>
            </a:r>
          </a:p>
        </p:txBody>
      </p:sp>
      <p:sp>
        <p:nvSpPr>
          <p:cNvPr id="3" name="عنصر نائب للمحتوى 2"/>
          <p:cNvSpPr>
            <a:spLocks noGrp="1"/>
          </p:cNvSpPr>
          <p:nvPr>
            <p:ph idx="1"/>
          </p:nvPr>
        </p:nvSpPr>
        <p:spPr/>
        <p:txBody>
          <a:bodyPr>
            <a:normAutofit/>
          </a:bodyPr>
          <a:lstStyle/>
          <a:p>
            <a:r>
              <a:rPr lang="ar-KW" sz="2100" dirty="0"/>
              <a:t>طرح الأسئلة.</a:t>
            </a:r>
          </a:p>
          <a:p>
            <a:r>
              <a:rPr lang="ar-KW" sz="2100" dirty="0"/>
              <a:t>تحديد المشكلة.</a:t>
            </a:r>
          </a:p>
          <a:p>
            <a:r>
              <a:rPr lang="ar-KW" sz="2100" dirty="0"/>
              <a:t>فحص الأدلة.</a:t>
            </a:r>
          </a:p>
          <a:p>
            <a:r>
              <a:rPr lang="ar-KW" sz="2100" dirty="0"/>
              <a:t>تحليل الفرضيات.</a:t>
            </a:r>
          </a:p>
          <a:p>
            <a:r>
              <a:rPr lang="ar-KW" sz="2100" dirty="0"/>
              <a:t>يستخدم العقل لا العاطفة.</a:t>
            </a:r>
          </a:p>
          <a:p>
            <a:r>
              <a:rPr lang="ar-KW" sz="2100" dirty="0"/>
              <a:t>تحمل الغموض.</a:t>
            </a:r>
          </a:p>
        </p:txBody>
      </p:sp>
    </p:spTree>
    <p:extLst>
      <p:ext uri="{BB962C8B-B14F-4D97-AF65-F5344CB8AC3E}">
        <p14:creationId xmlns:p14="http://schemas.microsoft.com/office/powerpoint/2010/main" val="352477657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4638"/>
            <a:ext cx="8229600" cy="778098"/>
          </a:xfrm>
        </p:spPr>
        <p:txBody>
          <a:bodyPr>
            <a:normAutofit fontScale="90000"/>
          </a:bodyPr>
          <a:lstStyle/>
          <a:p>
            <a:r>
              <a:rPr lang="ar-SA" b="1" dirty="0"/>
              <a:t> </a:t>
            </a:r>
            <a:br>
              <a:rPr lang="en-US" b="1" dirty="0"/>
            </a:br>
            <a:r>
              <a:rPr lang="ar-SA" b="1" dirty="0"/>
              <a:t>مكونات التفكير الناقد</a:t>
            </a:r>
            <a:br>
              <a:rPr lang="ar-SA" dirty="0"/>
            </a:br>
            <a:endParaRPr lang="en-US" dirty="0"/>
          </a:p>
        </p:txBody>
      </p:sp>
      <p:sp>
        <p:nvSpPr>
          <p:cNvPr id="3" name="عنصر نائب للمحتوى 2"/>
          <p:cNvSpPr>
            <a:spLocks noGrp="1"/>
          </p:cNvSpPr>
          <p:nvPr>
            <p:ph idx="1"/>
          </p:nvPr>
        </p:nvSpPr>
        <p:spPr>
          <a:xfrm>
            <a:off x="539552" y="1196752"/>
            <a:ext cx="8229600" cy="4525963"/>
          </a:xfrm>
        </p:spPr>
        <p:txBody>
          <a:bodyPr>
            <a:normAutofit/>
          </a:bodyPr>
          <a:lstStyle/>
          <a:p>
            <a:pPr>
              <a:lnSpc>
                <a:spcPct val="150000"/>
              </a:lnSpc>
            </a:pPr>
            <a:r>
              <a:rPr lang="ar-SA" sz="2400" dirty="0"/>
              <a:t>يرتبط التفكير الناقد بالعديد من الأفعال، ومن أبرزها: التمهل، والتعقل، والتفتح العقلي، وطرح التساؤلات، والاستيضاح، والتحقق، والرجوع إلى المصادر، وتقويم المصادر، وجمع الأدلة والشواهد على صحة أمر ما، وتقويم الأدلة، وبناء المعايير للحكم، والتعليل، والاستنتاج، ومعرفة الافتراضات، والاستنباط، وتحليل الأفكار، والبحث عن الأسباب، والأمانة العلمية، واتباع الدليل، والأخذ بالاعتبار جميع الاحتمالات، والاستناد على التعقل أكثر من الانفعال، والأخذ بالاعتبار أيضاً وجهات نظر الآخرين وتفسيراتهم، والاهتمام بإيجاد الحقيقة، والتقويم، وإصدار الأحكام</a:t>
            </a:r>
          </a:p>
          <a:p>
            <a:pPr marL="0" indent="0">
              <a:buNone/>
            </a:pPr>
            <a:endParaRPr lang="en-US" sz="2400" b="1" dirty="0"/>
          </a:p>
        </p:txBody>
      </p:sp>
      <p:pic>
        <p:nvPicPr>
          <p:cNvPr id="4" name="صورة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7504" y="5157192"/>
            <a:ext cx="2390775" cy="1668483"/>
          </a:xfrm>
          <a:prstGeom prst="rect">
            <a:avLst/>
          </a:prstGeom>
        </p:spPr>
      </p:pic>
    </p:spTree>
    <p:extLst>
      <p:ext uri="{BB962C8B-B14F-4D97-AF65-F5344CB8AC3E}">
        <p14:creationId xmlns:p14="http://schemas.microsoft.com/office/powerpoint/2010/main" val="258611989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4638"/>
            <a:ext cx="8229600" cy="850106"/>
          </a:xfrm>
        </p:spPr>
        <p:txBody>
          <a:bodyPr>
            <a:normAutofit fontScale="90000"/>
          </a:bodyPr>
          <a:lstStyle/>
          <a:p>
            <a:br>
              <a:rPr lang="ar-SA" b="1" dirty="0"/>
            </a:br>
            <a:r>
              <a:rPr lang="ar-SA" b="1" dirty="0"/>
              <a:t>رابعاً: مثال على التفكير الناقد</a:t>
            </a:r>
            <a:br>
              <a:rPr lang="ar-SA" dirty="0"/>
            </a:br>
            <a:endParaRPr lang="en-US" dirty="0"/>
          </a:p>
        </p:txBody>
      </p:sp>
      <p:sp>
        <p:nvSpPr>
          <p:cNvPr id="3" name="عنصر نائب للمحتوى 2"/>
          <p:cNvSpPr>
            <a:spLocks noGrp="1"/>
          </p:cNvSpPr>
          <p:nvPr>
            <p:ph idx="1"/>
          </p:nvPr>
        </p:nvSpPr>
        <p:spPr>
          <a:xfrm>
            <a:off x="457200" y="1268760"/>
            <a:ext cx="8229600" cy="4857403"/>
          </a:xfrm>
        </p:spPr>
        <p:txBody>
          <a:bodyPr>
            <a:normAutofit fontScale="77500" lnSpcReduction="20000"/>
          </a:bodyPr>
          <a:lstStyle/>
          <a:p>
            <a:pPr>
              <a:lnSpc>
                <a:spcPct val="120000"/>
              </a:lnSpc>
            </a:pPr>
            <a:r>
              <a:rPr lang="ar-SA" sz="2900" b="1" dirty="0"/>
              <a:t>من أبرز مهارات التفكير الناقد (الفرعية) مهارة التمييز بين الحقيقة والرأي. </a:t>
            </a:r>
            <a:br>
              <a:rPr lang="ar-SA" sz="2900" b="1" dirty="0"/>
            </a:br>
            <a:r>
              <a:rPr lang="ar-SA" sz="2900" b="1" dirty="0"/>
              <a:t>يشير مفهوم (الحقيقة) إلى معلومات تقريرية، بالإمكان ملاحظاتها أو التأكد من دقتها.</a:t>
            </a:r>
            <a:br>
              <a:rPr lang="ar-SA" sz="2900" b="1" dirty="0"/>
            </a:br>
            <a:r>
              <a:rPr lang="ar-SA" sz="2900" b="1" dirty="0"/>
              <a:t>أما مفهوم (الرأي) فهو تعبير عن تقييم يعتمد على الحكم الشخصي، أو الانطباع أو الاعتقاد، وفي الوقت نفسه يمكن الوثوق به أو عدم الوثوق به.</a:t>
            </a:r>
          </a:p>
          <a:p>
            <a:pPr>
              <a:lnSpc>
                <a:spcPct val="120000"/>
              </a:lnSpc>
            </a:pPr>
            <a:r>
              <a:rPr lang="ar-SA" sz="2900" b="1" dirty="0">
                <a:solidFill>
                  <a:srgbClr val="00B050"/>
                </a:solidFill>
              </a:rPr>
              <a:t>أمثلة على (الحقائق)</a:t>
            </a:r>
          </a:p>
          <a:p>
            <a:pPr>
              <a:lnSpc>
                <a:spcPct val="120000"/>
              </a:lnSpc>
            </a:pPr>
            <a:r>
              <a:rPr lang="ar-SA" sz="2900" b="1" dirty="0">
                <a:solidFill>
                  <a:srgbClr val="00B050"/>
                </a:solidFill>
              </a:rPr>
              <a:t> 1. </a:t>
            </a:r>
            <a:r>
              <a:rPr lang="ar-AE" sz="2900" b="1" dirty="0">
                <a:solidFill>
                  <a:srgbClr val="00B050"/>
                </a:solidFill>
              </a:rPr>
              <a:t>أخوات كان</a:t>
            </a:r>
            <a:r>
              <a:rPr lang="ar-SA" sz="2900" b="1" dirty="0">
                <a:solidFill>
                  <a:srgbClr val="00B050"/>
                </a:solidFill>
              </a:rPr>
              <a:t>.</a:t>
            </a:r>
            <a:br>
              <a:rPr lang="ar-SA" sz="2900" b="1" dirty="0">
                <a:solidFill>
                  <a:srgbClr val="00B050"/>
                </a:solidFill>
              </a:rPr>
            </a:br>
            <a:r>
              <a:rPr lang="ar-SA" sz="2900" b="1" dirty="0">
                <a:solidFill>
                  <a:srgbClr val="00B050"/>
                </a:solidFill>
              </a:rPr>
              <a:t>2. </a:t>
            </a:r>
            <a:r>
              <a:rPr lang="ar-AE" sz="2900" b="1" dirty="0">
                <a:solidFill>
                  <a:srgbClr val="00B050"/>
                </a:solidFill>
              </a:rPr>
              <a:t>أركان الإسلام خمسة</a:t>
            </a:r>
            <a:r>
              <a:rPr lang="ar-SA" sz="2900" b="1" dirty="0">
                <a:solidFill>
                  <a:srgbClr val="00B050"/>
                </a:solidFill>
              </a:rPr>
              <a:t>. </a:t>
            </a:r>
            <a:br>
              <a:rPr lang="ar-SA" sz="2900" b="1" dirty="0">
                <a:solidFill>
                  <a:srgbClr val="00B050"/>
                </a:solidFill>
              </a:rPr>
            </a:br>
            <a:r>
              <a:rPr lang="ar-SA" sz="2900" b="1" dirty="0">
                <a:solidFill>
                  <a:srgbClr val="00B050"/>
                </a:solidFill>
              </a:rPr>
              <a:t>3. تقسم الكلمة إلى اسم وفعل وحرف.</a:t>
            </a:r>
            <a:br>
              <a:rPr lang="ar-SA" sz="2900" b="1" dirty="0">
                <a:solidFill>
                  <a:srgbClr val="00B050"/>
                </a:solidFill>
              </a:rPr>
            </a:br>
            <a:br>
              <a:rPr lang="ar-SA" sz="2900" b="1" dirty="0">
                <a:solidFill>
                  <a:srgbClr val="00B050"/>
                </a:solidFill>
              </a:rPr>
            </a:br>
            <a:r>
              <a:rPr lang="ar-SA" sz="2900" b="1" dirty="0">
                <a:solidFill>
                  <a:srgbClr val="00B050"/>
                </a:solidFill>
              </a:rPr>
              <a:t>أمثلة على (الآراء )</a:t>
            </a:r>
            <a:br>
              <a:rPr lang="ar-SA" sz="2900" b="1" dirty="0">
                <a:solidFill>
                  <a:srgbClr val="00B050"/>
                </a:solidFill>
              </a:rPr>
            </a:br>
            <a:r>
              <a:rPr lang="ar-AE" sz="2900" b="1" dirty="0">
                <a:solidFill>
                  <a:srgbClr val="00B050"/>
                </a:solidFill>
              </a:rPr>
              <a:t>1- </a:t>
            </a:r>
            <a:r>
              <a:rPr lang="ar-SA" sz="2900" b="1" dirty="0">
                <a:solidFill>
                  <a:srgbClr val="00B050"/>
                </a:solidFill>
              </a:rPr>
              <a:t>شعر أحمد شوقي أجمل من شعر حافظ إبراهيم.</a:t>
            </a:r>
            <a:br>
              <a:rPr lang="ar-SA" sz="2900" b="1" dirty="0">
                <a:solidFill>
                  <a:srgbClr val="00B050"/>
                </a:solidFill>
              </a:rPr>
            </a:br>
            <a:r>
              <a:rPr lang="ar-AE" sz="2900" b="1" dirty="0">
                <a:solidFill>
                  <a:srgbClr val="00B050"/>
                </a:solidFill>
              </a:rPr>
              <a:t>2</a:t>
            </a:r>
            <a:r>
              <a:rPr lang="ar-SA" sz="2900" b="1" dirty="0">
                <a:solidFill>
                  <a:srgbClr val="00B050"/>
                </a:solidFill>
              </a:rPr>
              <a:t>. </a:t>
            </a:r>
            <a:r>
              <a:rPr lang="ar-AE" sz="2900" b="1" dirty="0">
                <a:solidFill>
                  <a:srgbClr val="00B050"/>
                </a:solidFill>
              </a:rPr>
              <a:t>قصص علي عز الدين أسهل من قصص المفكرون الصغار.</a:t>
            </a:r>
            <a:endParaRPr lang="ar-SA" sz="2900" b="1" dirty="0">
              <a:solidFill>
                <a:srgbClr val="00B050"/>
              </a:solidFill>
            </a:endParaRPr>
          </a:p>
          <a:p>
            <a:pPr marL="0" indent="0">
              <a:buNone/>
            </a:pPr>
            <a:endParaRPr lang="en-US" dirty="0"/>
          </a:p>
        </p:txBody>
      </p:sp>
      <p:pic>
        <p:nvPicPr>
          <p:cNvPr id="4" name="صورة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9552" y="4653136"/>
            <a:ext cx="1905000" cy="1905000"/>
          </a:xfrm>
          <a:prstGeom prst="rect">
            <a:avLst/>
          </a:prstGeom>
        </p:spPr>
      </p:pic>
    </p:spTree>
    <p:extLst>
      <p:ext uri="{BB962C8B-B14F-4D97-AF65-F5344CB8AC3E}">
        <p14:creationId xmlns:p14="http://schemas.microsoft.com/office/powerpoint/2010/main" val="192573123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a:bodyPr>
          <a:lstStyle/>
          <a:p>
            <a:r>
              <a:rPr lang="ar-SA" sz="6000" b="1" dirty="0">
                <a:solidFill>
                  <a:srgbClr val="FF0000"/>
                </a:solidFill>
              </a:rPr>
              <a:t>خصائص المفكر الناقد</a:t>
            </a:r>
            <a:endParaRPr lang="en-US" sz="6000" b="1" dirty="0">
              <a:solidFill>
                <a:srgbClr val="FF0000"/>
              </a:solidFill>
            </a:endParaRPr>
          </a:p>
        </p:txBody>
      </p:sp>
      <p:sp>
        <p:nvSpPr>
          <p:cNvPr id="3" name="عنصر نائب للمحتوى 2"/>
          <p:cNvSpPr>
            <a:spLocks noGrp="1"/>
          </p:cNvSpPr>
          <p:nvPr>
            <p:ph idx="1"/>
          </p:nvPr>
        </p:nvSpPr>
        <p:spPr>
          <a:xfrm>
            <a:off x="683568" y="1340768"/>
            <a:ext cx="8229600" cy="4525963"/>
          </a:xfrm>
        </p:spPr>
        <p:txBody>
          <a:bodyPr>
            <a:noAutofit/>
          </a:bodyPr>
          <a:lstStyle/>
          <a:p>
            <a:pPr marL="0" indent="0">
              <a:buNone/>
            </a:pPr>
            <a:r>
              <a:rPr lang="ar-SA" sz="2000" b="1" dirty="0"/>
              <a:t>1. مستوعب وملم بالموضوع محل التفكير، وليس متطفلاً يتدخل في كل شيء. </a:t>
            </a:r>
            <a:br>
              <a:rPr lang="ar-SA" sz="2000" b="1" dirty="0"/>
            </a:br>
            <a:r>
              <a:rPr lang="ar-SA" sz="2000" b="1" dirty="0"/>
              <a:t>2. لا يجادل في أمر عندما لا يعرف شيئاً عنه. </a:t>
            </a:r>
            <a:br>
              <a:rPr lang="ar-SA" sz="2000" b="1" dirty="0"/>
            </a:br>
            <a:r>
              <a:rPr lang="ar-SA" sz="2000" b="1" dirty="0"/>
              <a:t>3. يعرف متى يحتاج إلى معلومات أكثر حول شيء ما. </a:t>
            </a:r>
            <a:br>
              <a:rPr lang="ar-SA" sz="2000" b="1" dirty="0"/>
            </a:br>
            <a:r>
              <a:rPr lang="ar-SA" sz="2000" b="1" dirty="0"/>
              <a:t>4. يعرف الفرق بين نتيجة "ربما تكون صحيحة "، ونتيجة "لا بد أن تكون صحيحة.</a:t>
            </a:r>
            <a:br>
              <a:rPr lang="ar-SA" sz="2000" b="1" dirty="0"/>
            </a:br>
            <a:r>
              <a:rPr lang="ar-SA" sz="2000" b="1" dirty="0"/>
              <a:t>5. يعرف بأن لدى الناس انطباعات مختلفة حول فكرة ما.</a:t>
            </a:r>
            <a:br>
              <a:rPr lang="ar-SA" sz="2000" b="1" dirty="0"/>
            </a:br>
            <a:r>
              <a:rPr lang="ar-SA" sz="2000" b="1" dirty="0"/>
              <a:t>6. يستطيع تجنب الأخطاء الشائعة في استدلاله للأمور.</a:t>
            </a:r>
            <a:br>
              <a:rPr lang="ar-SA" sz="2000" b="1" dirty="0"/>
            </a:br>
            <a:r>
              <a:rPr lang="ar-SA" sz="2000" b="1" dirty="0"/>
              <a:t>7. يتساءل عن أي شيء يبدو غير معقول، أو غير مفهوم بالنسبة إليه. </a:t>
            </a:r>
            <a:br>
              <a:rPr lang="ar-SA" sz="2000" b="1" dirty="0"/>
            </a:br>
            <a:r>
              <a:rPr lang="ar-SA" sz="2000" b="1" dirty="0"/>
              <a:t>8. يستطيع فصل التفكير العاطفي عن التفكير المنطقي.</a:t>
            </a:r>
            <a:br>
              <a:rPr lang="ar-SA" sz="2000" b="1" dirty="0"/>
            </a:br>
            <a:r>
              <a:rPr lang="ar-SA" sz="2000" b="1" dirty="0"/>
              <a:t>9. يبحث عن الأسباب والعلل والبدائل.</a:t>
            </a:r>
            <a:br>
              <a:rPr lang="ar-SA" sz="2000" b="1" dirty="0"/>
            </a:br>
            <a:r>
              <a:rPr lang="ar-SA" sz="2000" b="1" dirty="0"/>
              <a:t>10. يتعامل مع الموقف المعقّد بطريقة منطقية.</a:t>
            </a:r>
            <a:br>
              <a:rPr lang="ar-SA" sz="2000" b="1" dirty="0"/>
            </a:br>
            <a:r>
              <a:rPr lang="ar-SA" sz="2000" b="1" dirty="0"/>
              <a:t>11. يستخدم مصادر علمية موثوق بها ويشير إليها. </a:t>
            </a:r>
            <a:br>
              <a:rPr lang="ar-SA" sz="2000" b="1" dirty="0"/>
            </a:br>
            <a:r>
              <a:rPr lang="ar-SA" sz="2000" b="1" dirty="0"/>
              <a:t>12. يأخذ جميع جوانب الموقف بنفس القدر من الأهمية.</a:t>
            </a:r>
            <a:br>
              <a:rPr lang="ar-SA" sz="2000" b="1" dirty="0"/>
            </a:br>
            <a:r>
              <a:rPr lang="ar-SA" sz="2000" b="1" dirty="0"/>
              <a:t>13. يبقى على صلة بالنقطة الأساسية أو جوهر الموضوع.</a:t>
            </a:r>
            <a:br>
              <a:rPr lang="ar-SA" sz="2000" b="1" dirty="0"/>
            </a:br>
            <a:r>
              <a:rPr lang="ar-SA" sz="2000" b="1" dirty="0"/>
              <a:t>14. يتخذ موقفاً، أو يتخلى عن موقف، عند توافر أدلة وأسباب كافية لذلك.</a:t>
            </a:r>
            <a:endParaRPr lang="en-US" sz="2000" b="1" dirty="0"/>
          </a:p>
        </p:txBody>
      </p:sp>
      <p:pic>
        <p:nvPicPr>
          <p:cNvPr id="4" name="Content Placeholder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1520" y="4709267"/>
            <a:ext cx="1907704" cy="2143125"/>
          </a:xfrm>
          <a:prstGeom prst="rect">
            <a:avLst/>
          </a:prstGeom>
        </p:spPr>
      </p:pic>
    </p:spTree>
    <p:extLst>
      <p:ext uri="{BB962C8B-B14F-4D97-AF65-F5344CB8AC3E}">
        <p14:creationId xmlns:p14="http://schemas.microsoft.com/office/powerpoint/2010/main" val="151340390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مستطيل 2"/>
          <p:cNvSpPr/>
          <p:nvPr/>
        </p:nvSpPr>
        <p:spPr>
          <a:xfrm>
            <a:off x="2286000" y="2967335"/>
            <a:ext cx="4572000" cy="646331"/>
          </a:xfrm>
          <a:prstGeom prst="rect">
            <a:avLst/>
          </a:prstGeom>
        </p:spPr>
        <p:txBody>
          <a:bodyPr>
            <a:spAutoFit/>
          </a:bodyPr>
          <a:lstStyle/>
          <a:p>
            <a:endParaRPr lang="ar-SA" dirty="0"/>
          </a:p>
          <a:p>
            <a:endParaRPr lang="ar-SA" dirty="0"/>
          </a:p>
        </p:txBody>
      </p:sp>
      <p:sp>
        <p:nvSpPr>
          <p:cNvPr id="4" name="مستطيل 3"/>
          <p:cNvSpPr/>
          <p:nvPr/>
        </p:nvSpPr>
        <p:spPr>
          <a:xfrm>
            <a:off x="2555776" y="4581128"/>
            <a:ext cx="4572000" cy="646331"/>
          </a:xfrm>
          <a:prstGeom prst="rect">
            <a:avLst/>
          </a:prstGeom>
        </p:spPr>
        <p:txBody>
          <a:bodyPr>
            <a:spAutoFit/>
          </a:bodyPr>
          <a:lstStyle/>
          <a:p>
            <a:endParaRPr lang="ar-SA" dirty="0"/>
          </a:p>
          <a:p>
            <a:endParaRPr lang="ar-SA" dirty="0"/>
          </a:p>
        </p:txBody>
      </p:sp>
      <p:sp>
        <p:nvSpPr>
          <p:cNvPr id="6" name="مستطيل 5"/>
          <p:cNvSpPr/>
          <p:nvPr/>
        </p:nvSpPr>
        <p:spPr>
          <a:xfrm>
            <a:off x="3223937" y="836712"/>
            <a:ext cx="5489068" cy="1138773"/>
          </a:xfrm>
          <a:prstGeom prst="rect">
            <a:avLst/>
          </a:prstGeom>
        </p:spPr>
        <p:txBody>
          <a:bodyPr wrap="none">
            <a:spAutoFit/>
          </a:bodyPr>
          <a:lstStyle/>
          <a:p>
            <a:r>
              <a:rPr lang="ar-SA" sz="3200" b="1" dirty="0">
                <a:solidFill>
                  <a:srgbClr val="FF0000"/>
                </a:solidFill>
                <a:cs typeface="Akhbar MT" pitchFamily="2" charset="-78"/>
              </a:rPr>
              <a:t>الفوائد التي يكتسبها الانسان من التفكير الناقد :</a:t>
            </a:r>
          </a:p>
          <a:p>
            <a:endParaRPr lang="ar-SA" dirty="0"/>
          </a:p>
          <a:p>
            <a:r>
              <a:rPr lang="ar-SA" dirty="0"/>
              <a:t> </a:t>
            </a:r>
          </a:p>
        </p:txBody>
      </p:sp>
      <p:graphicFrame>
        <p:nvGraphicFramePr>
          <p:cNvPr id="7" name="رسم تخطيطي 6"/>
          <p:cNvGraphicFramePr/>
          <p:nvPr>
            <p:extLst>
              <p:ext uri="{D42A27DB-BD31-4B8C-83A1-F6EECF244321}">
                <p14:modId xmlns:p14="http://schemas.microsoft.com/office/powerpoint/2010/main" val="948374026"/>
              </p:ext>
            </p:extLst>
          </p:nvPr>
        </p:nvGraphicFramePr>
        <p:xfrm>
          <a:off x="323528" y="1887214"/>
          <a:ext cx="8389476" cy="363001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89791142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fontScale="90000"/>
          </a:bodyPr>
          <a:lstStyle/>
          <a:p>
            <a:r>
              <a:rPr lang="ar-SA" b="1" dirty="0">
                <a:solidFill>
                  <a:srgbClr val="FF0000"/>
                </a:solidFill>
                <a:cs typeface="Akhbar MT" pitchFamily="2" charset="-78"/>
              </a:rPr>
              <a:t>الفوائد التي يكتسبها الانسان من التفكير الناقد :</a:t>
            </a:r>
            <a:br>
              <a:rPr lang="ar-SA" b="1" dirty="0">
                <a:solidFill>
                  <a:srgbClr val="FF0000"/>
                </a:solidFill>
                <a:cs typeface="Akhbar MT" pitchFamily="2" charset="-78"/>
              </a:rPr>
            </a:br>
            <a:endParaRPr lang="en-US" dirty="0"/>
          </a:p>
        </p:txBody>
      </p:sp>
      <p:sp>
        <p:nvSpPr>
          <p:cNvPr id="3" name="عنصر نائب للمحتوى 2"/>
          <p:cNvSpPr>
            <a:spLocks noGrp="1"/>
          </p:cNvSpPr>
          <p:nvPr>
            <p:ph idx="1"/>
          </p:nvPr>
        </p:nvSpPr>
        <p:spPr>
          <a:xfrm>
            <a:off x="539552" y="908720"/>
            <a:ext cx="8229600" cy="4857403"/>
          </a:xfrm>
        </p:spPr>
        <p:txBody>
          <a:bodyPr>
            <a:noAutofit/>
          </a:bodyPr>
          <a:lstStyle/>
          <a:p>
            <a:pPr marL="0" indent="0">
              <a:lnSpc>
                <a:spcPct val="150000"/>
              </a:lnSpc>
              <a:buNone/>
            </a:pPr>
            <a:r>
              <a:rPr lang="ar-SA" sz="2200" dirty="0"/>
              <a:t>1. إن تفكيرك بشكل ناقد يجعلك أكثر صدقاً مع نفسك، ولن تخاف بأن تعترف بأنك كنت على خطأ، كما يجعلك تتعلم من أخطائك، وستكون أكثر استقلالية.</a:t>
            </a:r>
            <a:br>
              <a:rPr lang="ar-SA" sz="2200" dirty="0"/>
            </a:br>
            <a:r>
              <a:rPr lang="ar-SA" sz="2200" dirty="0"/>
              <a:t>2. يساعدك التفكير الناقد أن تتخيل نفسك في مكان الآخرين، ومن ثم إمكانية أن تفهم وجهات نظرهم، وأن تطور قدراتك على الاستماع إليهم بعقلية منفتحة، حتى وإن كانت وجهات نظرهم مخالفة لك. </a:t>
            </a:r>
            <a:br>
              <a:rPr lang="ar-SA" sz="2200" dirty="0"/>
            </a:br>
            <a:r>
              <a:rPr lang="ar-SA" sz="2200" dirty="0"/>
              <a:t>3. التفكير الناقد يحسّن قدراتك على استخدام عقلك بدل عواطفك، وتستطيع تحديد مشاعرك، وربطها منطقياً مع أفكارك، وسيساعدك ذلك على تطوير مستويات أفضل من التفكير.</a:t>
            </a:r>
            <a:br>
              <a:rPr lang="ar-SA" sz="2200" dirty="0"/>
            </a:br>
            <a:r>
              <a:rPr lang="ar-SA" sz="2200" dirty="0"/>
              <a:t>4. يساعدك التفكير الناقد على صنع القرار الحكيم في الحياة اليومية.</a:t>
            </a:r>
            <a:br>
              <a:rPr lang="ar-SA" sz="2200" dirty="0"/>
            </a:br>
            <a:r>
              <a:rPr lang="ar-SA" sz="2200" dirty="0"/>
              <a:t>5. يحسّن التفكير الناقد من قدرتك على البحث الجاد في كثير من الأمور.</a:t>
            </a:r>
            <a:br>
              <a:rPr lang="ar-SA" sz="2200" dirty="0"/>
            </a:br>
            <a:r>
              <a:rPr lang="ar-SA" sz="2200" dirty="0"/>
              <a:t>6. ممارستك للتفكير الناقد تنمي قدرتك على المناقشة، والحوار، والقدرة على التواصل، والتفاوض مع الآخرين.</a:t>
            </a:r>
            <a:endParaRPr lang="en-US" sz="2200" dirty="0"/>
          </a:p>
        </p:txBody>
      </p:sp>
    </p:spTree>
    <p:extLst>
      <p:ext uri="{BB962C8B-B14F-4D97-AF65-F5344CB8AC3E}">
        <p14:creationId xmlns:p14="http://schemas.microsoft.com/office/powerpoint/2010/main" val="122715247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ربع نص 1"/>
          <p:cNvSpPr txBox="1"/>
          <p:nvPr/>
        </p:nvSpPr>
        <p:spPr>
          <a:xfrm>
            <a:off x="2447124" y="476672"/>
            <a:ext cx="6486071" cy="584775"/>
          </a:xfrm>
          <a:prstGeom prst="rect">
            <a:avLst/>
          </a:prstGeom>
          <a:noFill/>
        </p:spPr>
        <p:txBody>
          <a:bodyPr wrap="none" rtlCol="1">
            <a:spAutoFit/>
          </a:bodyPr>
          <a:lstStyle/>
          <a:p>
            <a:r>
              <a:rPr lang="ar-SA" sz="3200" b="1" u="sng" dirty="0">
                <a:solidFill>
                  <a:srgbClr val="FF0000"/>
                </a:solidFill>
                <a:cs typeface="Akhbar MT" pitchFamily="2" charset="-78"/>
              </a:rPr>
              <a:t>فوائد استخدام مهارة التفكير الناقد مع </a:t>
            </a:r>
            <a:r>
              <a:rPr lang="ar-AE" sz="3200" b="1" u="sng" dirty="0">
                <a:solidFill>
                  <a:srgbClr val="FF0000"/>
                </a:solidFill>
                <a:cs typeface="Akhbar MT" pitchFamily="2" charset="-78"/>
              </a:rPr>
              <a:t>الفصول الافتراضية</a:t>
            </a:r>
            <a:endParaRPr lang="ar-SA" sz="3200" b="1" u="sng" dirty="0">
              <a:solidFill>
                <a:srgbClr val="FF0000"/>
              </a:solidFill>
              <a:cs typeface="Akhbar MT" pitchFamily="2" charset="-78"/>
            </a:endParaRPr>
          </a:p>
        </p:txBody>
      </p:sp>
      <p:graphicFrame>
        <p:nvGraphicFramePr>
          <p:cNvPr id="3" name="رسم تخطيطي 2"/>
          <p:cNvGraphicFramePr/>
          <p:nvPr>
            <p:extLst>
              <p:ext uri="{D42A27DB-BD31-4B8C-83A1-F6EECF244321}">
                <p14:modId xmlns:p14="http://schemas.microsoft.com/office/powerpoint/2010/main" val="2652723008"/>
              </p:ext>
            </p:extLst>
          </p:nvPr>
        </p:nvGraphicFramePr>
        <p:xfrm>
          <a:off x="1524000" y="1397000"/>
          <a:ext cx="6096000"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مربع نص 3"/>
          <p:cNvSpPr txBox="1"/>
          <p:nvPr/>
        </p:nvSpPr>
        <p:spPr>
          <a:xfrm>
            <a:off x="4500825" y="6237312"/>
            <a:ext cx="4288354" cy="461665"/>
          </a:xfrm>
          <a:prstGeom prst="rect">
            <a:avLst/>
          </a:prstGeom>
          <a:noFill/>
        </p:spPr>
        <p:txBody>
          <a:bodyPr wrap="none" rtlCol="1">
            <a:spAutoFit/>
          </a:bodyPr>
          <a:lstStyle/>
          <a:p>
            <a:r>
              <a:rPr lang="ar-SA" sz="2400" b="1" u="sng" dirty="0">
                <a:solidFill>
                  <a:srgbClr val="FF0000"/>
                </a:solidFill>
              </a:rPr>
              <a:t>تزداد اهمية تفكير الناقد في وقت الازمات </a:t>
            </a:r>
          </a:p>
        </p:txBody>
      </p:sp>
    </p:spTree>
    <p:extLst>
      <p:ext uri="{BB962C8B-B14F-4D97-AF65-F5344CB8AC3E}">
        <p14:creationId xmlns:p14="http://schemas.microsoft.com/office/powerpoint/2010/main" val="93458044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a:bodyPr>
          <a:lstStyle/>
          <a:p>
            <a:r>
              <a:rPr lang="ar-SA" sz="3200" b="1" dirty="0">
                <a:solidFill>
                  <a:srgbClr val="FF0000"/>
                </a:solidFill>
              </a:rPr>
              <a:t>فوائد استخدام مهارة التفكير الناقد </a:t>
            </a:r>
            <a:r>
              <a:rPr lang="ar-AE" sz="3200" b="1" dirty="0">
                <a:solidFill>
                  <a:srgbClr val="FF0000"/>
                </a:solidFill>
              </a:rPr>
              <a:t>في الفصول الافتراضية</a:t>
            </a:r>
            <a:endParaRPr lang="en-US" sz="3200" dirty="0">
              <a:solidFill>
                <a:srgbClr val="FF0000"/>
              </a:solidFill>
            </a:endParaRPr>
          </a:p>
        </p:txBody>
      </p:sp>
      <p:sp>
        <p:nvSpPr>
          <p:cNvPr id="3" name="عنصر نائب للمحتوى 2"/>
          <p:cNvSpPr>
            <a:spLocks noGrp="1"/>
          </p:cNvSpPr>
          <p:nvPr>
            <p:ph idx="1"/>
          </p:nvPr>
        </p:nvSpPr>
        <p:spPr>
          <a:xfrm>
            <a:off x="467544" y="1124744"/>
            <a:ext cx="8496944" cy="5400600"/>
          </a:xfrm>
        </p:spPr>
        <p:txBody>
          <a:bodyPr>
            <a:noAutofit/>
          </a:bodyPr>
          <a:lstStyle/>
          <a:p>
            <a:pPr marL="0" indent="0">
              <a:lnSpc>
                <a:spcPct val="150000"/>
              </a:lnSpc>
              <a:buNone/>
            </a:pPr>
            <a:r>
              <a:rPr lang="ar-SA" sz="2400" dirty="0"/>
              <a:t>1. إن استخدام مهارة التفكير الناقد تساهم في بناء الوعي </a:t>
            </a:r>
            <a:r>
              <a:rPr lang="ar-AE" sz="2400" dirty="0"/>
              <a:t>الذاتي</a:t>
            </a:r>
            <a:r>
              <a:rPr lang="ar-SA" sz="2400" dirty="0"/>
              <a:t> لدى </a:t>
            </a:r>
            <a:r>
              <a:rPr lang="ar-AE" sz="2400" dirty="0"/>
              <a:t>الطلبة.</a:t>
            </a:r>
            <a:br>
              <a:rPr lang="ar-SA" sz="2400" dirty="0"/>
            </a:br>
            <a:r>
              <a:rPr lang="ar-SA" sz="2400" dirty="0"/>
              <a:t>2. إن استخدام مهارة التفكير الناقد تساعد المتلقي على فرز </a:t>
            </a:r>
            <a:r>
              <a:rPr lang="ar-AE" sz="2400" dirty="0"/>
              <a:t>المحتوى</a:t>
            </a:r>
            <a:r>
              <a:rPr lang="ar-SA" sz="2400" dirty="0"/>
              <a:t> بين ما هو ( سلبي ورديء )، وما هو ( إيجابي ونافع )، وما ( بينهما ).</a:t>
            </a:r>
            <a:br>
              <a:rPr lang="ar-SA" sz="2400" dirty="0"/>
            </a:br>
            <a:r>
              <a:rPr lang="ar-SA" sz="2400" dirty="0"/>
              <a:t>3. إن استخدام مهارة التفكير الناقد تساعد المتلقي أن يكون متلقياً إيجابياً ، قادراً على انتقاء المضمون وتحليله وتقويمه. </a:t>
            </a:r>
            <a:br>
              <a:rPr lang="ar-SA" sz="2400" dirty="0"/>
            </a:br>
            <a:endParaRPr lang="en-US" sz="2400" dirty="0"/>
          </a:p>
        </p:txBody>
      </p:sp>
    </p:spTree>
    <p:extLst>
      <p:ext uri="{BB962C8B-B14F-4D97-AF65-F5344CB8AC3E}">
        <p14:creationId xmlns:p14="http://schemas.microsoft.com/office/powerpoint/2010/main" val="225634166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ربع نص 1"/>
          <p:cNvSpPr txBox="1"/>
          <p:nvPr/>
        </p:nvSpPr>
        <p:spPr>
          <a:xfrm>
            <a:off x="-18231" y="620688"/>
            <a:ext cx="8879418" cy="1508105"/>
          </a:xfrm>
          <a:prstGeom prst="rect">
            <a:avLst/>
          </a:prstGeom>
          <a:noFill/>
        </p:spPr>
        <p:txBody>
          <a:bodyPr wrap="none" rtlCol="1">
            <a:spAutoFit/>
          </a:bodyPr>
          <a:lstStyle/>
          <a:p>
            <a:r>
              <a:rPr lang="ar-SA" sz="3200" b="1" u="sng" dirty="0">
                <a:solidFill>
                  <a:srgbClr val="FF0000"/>
                </a:solidFill>
                <a:cs typeface="Akhbar MT" pitchFamily="2" charset="-78"/>
              </a:rPr>
              <a:t>كيف نستخدم مهارة التفكير الناقد عبر وسائل الاعلام : </a:t>
            </a:r>
          </a:p>
          <a:p>
            <a:r>
              <a:rPr lang="ar-SA" sz="2000" b="1" dirty="0"/>
              <a:t>بإمكاننا استخدم مهارات التفكير الناقد بتوجيه مجموعة من الأسئلة لكل عنصر من عناصر عملية الاتصال، </a:t>
            </a:r>
          </a:p>
          <a:p>
            <a:r>
              <a:rPr lang="ar-SA" sz="2000" b="1" dirty="0"/>
              <a:t>حسب نموذج </a:t>
            </a:r>
            <a:r>
              <a:rPr lang="ar-SA" sz="2000" b="1" dirty="0" err="1"/>
              <a:t>لازويل</a:t>
            </a:r>
            <a:r>
              <a:rPr lang="ar-SA" sz="2000" b="1" dirty="0"/>
              <a:t> الشهير، الذي اقترح خمسة أسئلة للتعبير عن الاتصال هي:</a:t>
            </a:r>
            <a:br>
              <a:rPr lang="ar-SA" sz="2000" b="1" dirty="0"/>
            </a:br>
            <a:endParaRPr lang="ar-SA" sz="2000" b="1" dirty="0"/>
          </a:p>
        </p:txBody>
      </p:sp>
      <p:graphicFrame>
        <p:nvGraphicFramePr>
          <p:cNvPr id="3" name="رسم تخطيطي 2"/>
          <p:cNvGraphicFramePr/>
          <p:nvPr>
            <p:extLst>
              <p:ext uri="{D42A27DB-BD31-4B8C-83A1-F6EECF244321}">
                <p14:modId xmlns:p14="http://schemas.microsoft.com/office/powerpoint/2010/main" val="133038854"/>
              </p:ext>
            </p:extLst>
          </p:nvPr>
        </p:nvGraphicFramePr>
        <p:xfrm>
          <a:off x="1619672" y="2348880"/>
          <a:ext cx="6096000"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99997785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508001" y="1314450"/>
            <a:ext cx="6447501" cy="504825"/>
          </a:xfrm>
        </p:spPr>
        <p:txBody>
          <a:bodyPr>
            <a:normAutofit fontScale="90000"/>
          </a:bodyPr>
          <a:lstStyle/>
          <a:p>
            <a:pPr algn="ctr"/>
            <a:r>
              <a:rPr lang="ar-KW" dirty="0"/>
              <a:t>ما هو التفكير الناقد</a:t>
            </a:r>
          </a:p>
        </p:txBody>
      </p:sp>
      <p:sp>
        <p:nvSpPr>
          <p:cNvPr id="3" name="عنصر نائب للمحتوى 2"/>
          <p:cNvSpPr>
            <a:spLocks noGrp="1"/>
          </p:cNvSpPr>
          <p:nvPr>
            <p:ph idx="1"/>
          </p:nvPr>
        </p:nvSpPr>
        <p:spPr>
          <a:xfrm>
            <a:off x="508001" y="2076451"/>
            <a:ext cx="6447501" cy="3311822"/>
          </a:xfrm>
        </p:spPr>
        <p:txBody>
          <a:bodyPr>
            <a:noAutofit/>
          </a:bodyPr>
          <a:lstStyle/>
          <a:p>
            <a:pPr marL="0" indent="0">
              <a:buNone/>
            </a:pPr>
            <a:r>
              <a:rPr lang="ar-KW" sz="2400" dirty="0"/>
              <a:t>كغيره من مصطلحات العلوم الإنسانية والتربوية عرف بتعاريف كثيرة جدا وذلك للأساس النظري الذي يميل إليه المفكر.</a:t>
            </a:r>
          </a:p>
          <a:p>
            <a:pPr marL="0" indent="0">
              <a:buNone/>
            </a:pPr>
            <a:r>
              <a:rPr lang="ar-KW" sz="2400" dirty="0"/>
              <a:t>من أهمها:</a:t>
            </a:r>
          </a:p>
          <a:p>
            <a:pPr marL="0" indent="0">
              <a:buNone/>
            </a:pPr>
            <a:r>
              <a:rPr lang="ar-KW" sz="2400" dirty="0"/>
              <a:t>1- عبارة عن الحكم الحذر والمتأني لما ينبغي علينا قبوله أو رفضه أو تأجيل البت فيه حول قضية معينة. (مور وباركر)</a:t>
            </a:r>
          </a:p>
          <a:p>
            <a:pPr marL="0" indent="0">
              <a:buNone/>
            </a:pPr>
            <a:r>
              <a:rPr lang="ar-KW" sz="2400" dirty="0"/>
              <a:t>2- نمط من أنماط المسؤولية المعرفية. (</a:t>
            </a:r>
            <a:r>
              <a:rPr lang="ar-KW" sz="2400" dirty="0" err="1"/>
              <a:t>ليبمان</a:t>
            </a:r>
            <a:r>
              <a:rPr lang="ar-KW" sz="2400" dirty="0"/>
              <a:t>)</a:t>
            </a:r>
          </a:p>
          <a:p>
            <a:pPr marL="0" indent="0">
              <a:buNone/>
            </a:pPr>
            <a:r>
              <a:rPr lang="ar-KW" sz="2400" dirty="0"/>
              <a:t>3- هو التفكير الذي يعمل على تقييم نفسه بنفسه.</a:t>
            </a:r>
          </a:p>
          <a:p>
            <a:pPr marL="0" indent="0">
              <a:buNone/>
            </a:pPr>
            <a:endParaRPr lang="ar-KW" sz="2400" dirty="0"/>
          </a:p>
          <a:p>
            <a:pPr marL="0" indent="0">
              <a:buNone/>
            </a:pPr>
            <a:endParaRPr lang="ar-KW" sz="2400" dirty="0"/>
          </a:p>
          <a:p>
            <a:pPr marL="0" indent="0">
              <a:buNone/>
            </a:pPr>
            <a:endParaRPr lang="ar-KW" sz="2400" dirty="0"/>
          </a:p>
        </p:txBody>
      </p:sp>
    </p:spTree>
    <p:extLst>
      <p:ext uri="{BB962C8B-B14F-4D97-AF65-F5344CB8AC3E}">
        <p14:creationId xmlns:p14="http://schemas.microsoft.com/office/powerpoint/2010/main" val="326019952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822326" y="2990850"/>
            <a:ext cx="6447501" cy="990600"/>
          </a:xfrm>
        </p:spPr>
        <p:txBody>
          <a:bodyPr>
            <a:normAutofit/>
          </a:bodyPr>
          <a:lstStyle/>
          <a:p>
            <a:pPr algn="ctr"/>
            <a:r>
              <a:rPr lang="ar-KW" sz="4500" dirty="0"/>
              <a:t>استراتيجيات التفكير الناقد</a:t>
            </a:r>
          </a:p>
        </p:txBody>
      </p:sp>
    </p:spTree>
    <p:extLst>
      <p:ext uri="{BB962C8B-B14F-4D97-AF65-F5344CB8AC3E}">
        <p14:creationId xmlns:p14="http://schemas.microsoft.com/office/powerpoint/2010/main" val="380761969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457200" y="2362200"/>
            <a:ext cx="8229600" cy="3763963"/>
          </a:xfrm>
        </p:spPr>
        <p:txBody>
          <a:bodyPr/>
          <a:lstStyle/>
          <a:p>
            <a:r>
              <a:rPr lang="ar-KW" sz="2100" dirty="0"/>
              <a:t>تقوم على طرح مجموعة من الكلمات ذات صلة بموضوع الدرس وكلمة ليست ذات صلة</a:t>
            </a:r>
          </a:p>
          <a:p>
            <a:endParaRPr lang="ar-KW" dirty="0"/>
          </a:p>
          <a:p>
            <a:endParaRPr lang="ar-KW" dirty="0"/>
          </a:p>
          <a:p>
            <a:endParaRPr lang="ar-KW" dirty="0"/>
          </a:p>
        </p:txBody>
      </p:sp>
      <p:sp>
        <p:nvSpPr>
          <p:cNvPr id="4" name="عنوان 1"/>
          <p:cNvSpPr txBox="1">
            <a:spLocks/>
          </p:cNvSpPr>
          <p:nvPr/>
        </p:nvSpPr>
        <p:spPr>
          <a:xfrm>
            <a:off x="508001" y="1371600"/>
            <a:ext cx="6447501" cy="990600"/>
          </a:xfrm>
          <a:prstGeom prst="rect">
            <a:avLst/>
          </a:prstGeom>
        </p:spPr>
        <p:txBody>
          <a:bodyPr vert="horz" lIns="68580" tIns="34290" rIns="68580" bIns="34290" rtlCol="0" anchor="t">
            <a:normAutofit/>
          </a:bodyPr>
          <a:lstStyle>
            <a:lvl1pPr algn="l" defTabSz="457200" rtl="1" eaLnBrk="1" latinLnBrk="0" hangingPunct="1">
              <a:spcBef>
                <a:spcPct val="0"/>
              </a:spcBef>
              <a:buNone/>
              <a:defRPr sz="3600" kern="1200">
                <a:solidFill>
                  <a:schemeClr val="accent1"/>
                </a:solidFill>
                <a:latin typeface="+mj-lt"/>
                <a:ea typeface="+mj-ea"/>
                <a:cs typeface="+mj-cs"/>
              </a:defRPr>
            </a:lvl1pPr>
            <a:lvl2pPr rtl="1" eaLnBrk="1" hangingPunct="1">
              <a:defRPr>
                <a:solidFill>
                  <a:schemeClr val="tx2"/>
                </a:solidFill>
              </a:defRPr>
            </a:lvl2pPr>
            <a:lvl3pPr rtl="1" eaLnBrk="1" hangingPunct="1">
              <a:defRPr>
                <a:solidFill>
                  <a:schemeClr val="tx2"/>
                </a:solidFill>
              </a:defRPr>
            </a:lvl3pPr>
            <a:lvl4pPr rtl="1" eaLnBrk="1" hangingPunct="1">
              <a:defRPr>
                <a:solidFill>
                  <a:schemeClr val="tx2"/>
                </a:solidFill>
              </a:defRPr>
            </a:lvl4pPr>
            <a:lvl5pPr rtl="1" eaLnBrk="1" hangingPunct="1">
              <a:defRPr>
                <a:solidFill>
                  <a:schemeClr val="tx2"/>
                </a:solidFill>
              </a:defRPr>
            </a:lvl5pPr>
            <a:lvl6pPr rtl="1" eaLnBrk="1" hangingPunct="1">
              <a:defRPr>
                <a:solidFill>
                  <a:schemeClr val="tx2"/>
                </a:solidFill>
              </a:defRPr>
            </a:lvl6pPr>
            <a:lvl7pPr rtl="1" eaLnBrk="1" hangingPunct="1">
              <a:defRPr>
                <a:solidFill>
                  <a:schemeClr val="tx2"/>
                </a:solidFill>
              </a:defRPr>
            </a:lvl7pPr>
            <a:lvl8pPr rtl="1" eaLnBrk="1" hangingPunct="1">
              <a:defRPr>
                <a:solidFill>
                  <a:schemeClr val="tx2"/>
                </a:solidFill>
              </a:defRPr>
            </a:lvl8pPr>
            <a:lvl9pPr rtl="1" eaLnBrk="1" hangingPunct="1">
              <a:defRPr>
                <a:solidFill>
                  <a:schemeClr val="tx2"/>
                </a:solidFill>
              </a:defRPr>
            </a:lvl9pPr>
          </a:lstStyle>
          <a:p>
            <a:pPr algn="ctr"/>
            <a:r>
              <a:rPr lang="ar-KW" sz="2700" dirty="0"/>
              <a:t>استراتيجية الكلمات المترابطة </a:t>
            </a:r>
            <a:r>
              <a:rPr lang="ar-KW" sz="2700" dirty="0" err="1"/>
              <a:t>لمكفرلاند</a:t>
            </a:r>
            <a:endParaRPr lang="ar-KW" sz="2700" dirty="0"/>
          </a:p>
        </p:txBody>
      </p:sp>
      <p:sp>
        <p:nvSpPr>
          <p:cNvPr id="5" name="عنوان 1"/>
          <p:cNvSpPr txBox="1">
            <a:spLocks/>
          </p:cNvSpPr>
          <p:nvPr/>
        </p:nvSpPr>
        <p:spPr>
          <a:xfrm>
            <a:off x="622301" y="3876675"/>
            <a:ext cx="6447501" cy="990600"/>
          </a:xfrm>
          <a:prstGeom prst="rect">
            <a:avLst/>
          </a:prstGeom>
        </p:spPr>
        <p:txBody>
          <a:bodyPr vert="horz" lIns="68580" tIns="34290" rIns="68580" bIns="34290" rtlCol="0" anchor="t">
            <a:normAutofit/>
          </a:bodyPr>
          <a:lstStyle>
            <a:lvl1pPr algn="l" defTabSz="457200" rtl="1" eaLnBrk="1" latinLnBrk="0" hangingPunct="1">
              <a:spcBef>
                <a:spcPct val="0"/>
              </a:spcBef>
              <a:buNone/>
              <a:defRPr sz="3600" kern="1200">
                <a:solidFill>
                  <a:schemeClr val="accent1"/>
                </a:solidFill>
                <a:latin typeface="+mj-lt"/>
                <a:ea typeface="+mj-ea"/>
                <a:cs typeface="+mj-cs"/>
              </a:defRPr>
            </a:lvl1pPr>
            <a:lvl2pPr rtl="1" eaLnBrk="1" hangingPunct="1">
              <a:defRPr>
                <a:solidFill>
                  <a:schemeClr val="tx2"/>
                </a:solidFill>
              </a:defRPr>
            </a:lvl2pPr>
            <a:lvl3pPr rtl="1" eaLnBrk="1" hangingPunct="1">
              <a:defRPr>
                <a:solidFill>
                  <a:schemeClr val="tx2"/>
                </a:solidFill>
              </a:defRPr>
            </a:lvl3pPr>
            <a:lvl4pPr rtl="1" eaLnBrk="1" hangingPunct="1">
              <a:defRPr>
                <a:solidFill>
                  <a:schemeClr val="tx2"/>
                </a:solidFill>
              </a:defRPr>
            </a:lvl4pPr>
            <a:lvl5pPr rtl="1" eaLnBrk="1" hangingPunct="1">
              <a:defRPr>
                <a:solidFill>
                  <a:schemeClr val="tx2"/>
                </a:solidFill>
              </a:defRPr>
            </a:lvl5pPr>
            <a:lvl6pPr rtl="1" eaLnBrk="1" hangingPunct="1">
              <a:defRPr>
                <a:solidFill>
                  <a:schemeClr val="tx2"/>
                </a:solidFill>
              </a:defRPr>
            </a:lvl6pPr>
            <a:lvl7pPr rtl="1" eaLnBrk="1" hangingPunct="1">
              <a:defRPr>
                <a:solidFill>
                  <a:schemeClr val="tx2"/>
                </a:solidFill>
              </a:defRPr>
            </a:lvl7pPr>
            <a:lvl8pPr rtl="1" eaLnBrk="1" hangingPunct="1">
              <a:defRPr>
                <a:solidFill>
                  <a:schemeClr val="tx2"/>
                </a:solidFill>
              </a:defRPr>
            </a:lvl8pPr>
            <a:lvl9pPr rtl="1" eaLnBrk="1" hangingPunct="1">
              <a:defRPr>
                <a:solidFill>
                  <a:schemeClr val="tx2"/>
                </a:solidFill>
              </a:defRPr>
            </a:lvl9pPr>
          </a:lstStyle>
          <a:p>
            <a:pPr algn="ctr"/>
            <a:r>
              <a:rPr lang="ar-KW" sz="2700" dirty="0"/>
              <a:t>بحيرة – خليج – جبل – محيط – جون – بحر </a:t>
            </a:r>
          </a:p>
        </p:txBody>
      </p:sp>
    </p:spTree>
    <p:extLst>
      <p:ext uri="{BB962C8B-B14F-4D97-AF65-F5344CB8AC3E}">
        <p14:creationId xmlns:p14="http://schemas.microsoft.com/office/powerpoint/2010/main" val="159049781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fontScale="90000"/>
          </a:bodyPr>
          <a:lstStyle/>
          <a:p>
            <a:pPr algn="ctr"/>
            <a:r>
              <a:rPr lang="ar-KW" dirty="0"/>
              <a:t>استراتيجية سميث لتقويم صحة مصادر المعلومات</a:t>
            </a:r>
          </a:p>
        </p:txBody>
      </p:sp>
      <p:sp>
        <p:nvSpPr>
          <p:cNvPr id="3" name="عنصر نائب للمحتوى 2"/>
          <p:cNvSpPr>
            <a:spLocks noGrp="1"/>
          </p:cNvSpPr>
          <p:nvPr>
            <p:ph idx="1"/>
          </p:nvPr>
        </p:nvSpPr>
        <p:spPr/>
        <p:txBody>
          <a:bodyPr>
            <a:normAutofit/>
          </a:bodyPr>
          <a:lstStyle/>
          <a:p>
            <a:r>
              <a:rPr lang="ar-KW" sz="2400" dirty="0"/>
              <a:t>ما هو مصدر المعلومة؟ شخص - مؤسسة (حكومية ,خاصة) صديق , عدو.</a:t>
            </a:r>
          </a:p>
          <a:p>
            <a:r>
              <a:rPr lang="ar-KW" sz="2400" dirty="0"/>
              <a:t>ما الخلفية العلمية أو العملية لمصدر المعلومة؟</a:t>
            </a:r>
          </a:p>
          <a:p>
            <a:r>
              <a:rPr lang="ar-KW" sz="2400" dirty="0"/>
              <a:t>ما الأسس التي تم اعتمادها للكشف عن صحة المصدر؟</a:t>
            </a:r>
          </a:p>
          <a:p>
            <a:r>
              <a:rPr lang="ar-KW" sz="2400" dirty="0"/>
              <a:t>ما الهدف من هذه المعلومة؟</a:t>
            </a:r>
          </a:p>
          <a:p>
            <a:r>
              <a:rPr lang="ar-KW" sz="2400" dirty="0"/>
              <a:t>هل هناك أسباب جوهرية تدعو للاستفسار عن صحة المصدر؟</a:t>
            </a:r>
          </a:p>
        </p:txBody>
      </p:sp>
    </p:spTree>
    <p:extLst>
      <p:ext uri="{BB962C8B-B14F-4D97-AF65-F5344CB8AC3E}">
        <p14:creationId xmlns:p14="http://schemas.microsoft.com/office/powerpoint/2010/main" val="323060305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pPr algn="ctr"/>
            <a:r>
              <a:rPr lang="ar-KW" dirty="0"/>
              <a:t>خطوات التفكير الناقد</a:t>
            </a:r>
            <a:br>
              <a:rPr lang="ar-KW" dirty="0"/>
            </a:br>
            <a:r>
              <a:rPr lang="ar-KW" sz="2400" dirty="0"/>
              <a:t>كيف يتم التدريب عليها في الفصل</a:t>
            </a:r>
          </a:p>
        </p:txBody>
      </p:sp>
      <p:sp>
        <p:nvSpPr>
          <p:cNvPr id="3" name="عنصر نائب للمحتوى 2"/>
          <p:cNvSpPr>
            <a:spLocks noGrp="1"/>
          </p:cNvSpPr>
          <p:nvPr>
            <p:ph idx="1"/>
          </p:nvPr>
        </p:nvSpPr>
        <p:spPr/>
        <p:txBody>
          <a:bodyPr>
            <a:normAutofit/>
          </a:bodyPr>
          <a:lstStyle/>
          <a:p>
            <a:r>
              <a:rPr lang="ar-KW" sz="2100" dirty="0"/>
              <a:t>يجب التدرج من المستوى الأدنى من مستويات التفكير إلى الأعلى.</a:t>
            </a:r>
          </a:p>
        </p:txBody>
      </p:sp>
      <p:graphicFrame>
        <p:nvGraphicFramePr>
          <p:cNvPr id="5" name="رسم تخطيطي 4"/>
          <p:cNvGraphicFramePr/>
          <p:nvPr/>
        </p:nvGraphicFramePr>
        <p:xfrm>
          <a:off x="2555876" y="3600451"/>
          <a:ext cx="6447501" cy="226694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16" name="رسم تخطيطي 15"/>
          <p:cNvGraphicFramePr/>
          <p:nvPr/>
        </p:nvGraphicFramePr>
        <p:xfrm>
          <a:off x="-415925" y="2343151"/>
          <a:ext cx="6447501" cy="2266949"/>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extLst>
      <p:ext uri="{BB962C8B-B14F-4D97-AF65-F5344CB8AC3E}">
        <p14:creationId xmlns:p14="http://schemas.microsoft.com/office/powerpoint/2010/main" val="47564400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pPr algn="ctr"/>
            <a:r>
              <a:rPr lang="ar-KW" dirty="0"/>
              <a:t>تطبيق عملي من خلال الدرس</a:t>
            </a:r>
          </a:p>
        </p:txBody>
      </p:sp>
      <p:sp>
        <p:nvSpPr>
          <p:cNvPr id="3" name="عنصر نائب للمحتوى 2"/>
          <p:cNvSpPr>
            <a:spLocks noGrp="1"/>
          </p:cNvSpPr>
          <p:nvPr>
            <p:ph idx="1"/>
          </p:nvPr>
        </p:nvSpPr>
        <p:spPr>
          <a:xfrm>
            <a:off x="508001" y="1924051"/>
            <a:ext cx="6447501" cy="3464222"/>
          </a:xfrm>
        </p:spPr>
        <p:txBody>
          <a:bodyPr>
            <a:normAutofit lnSpcReduction="10000"/>
          </a:bodyPr>
          <a:lstStyle/>
          <a:p>
            <a:pPr marL="0" indent="0">
              <a:buNone/>
            </a:pPr>
            <a:r>
              <a:rPr lang="ar-KW" sz="2100" dirty="0"/>
              <a:t>من خلال تصنيف بلوم للأهداف سيتم تدريب الطلبة من خلال الدرس وهو كالتالي:</a:t>
            </a:r>
          </a:p>
          <a:p>
            <a:endParaRPr lang="ar-KW" sz="2100" dirty="0"/>
          </a:p>
          <a:p>
            <a:r>
              <a:rPr lang="ar-KW" sz="2100" dirty="0"/>
              <a:t>إيجاد مشكلة أثناء الدرس ( الأسئلة) </a:t>
            </a:r>
          </a:p>
          <a:p>
            <a:r>
              <a:rPr lang="ar-KW" sz="2100" dirty="0"/>
              <a:t>تحديد هذه المشكلة ( وضع الإجابات)&lt;أسئلة من غير إجابات ليست تفكيرا ناقدا.</a:t>
            </a:r>
          </a:p>
          <a:p>
            <a:r>
              <a:rPr lang="ar-KW" sz="2100" dirty="0"/>
              <a:t>تحديد أسبابها .</a:t>
            </a:r>
          </a:p>
          <a:p>
            <a:r>
              <a:rPr lang="ar-KW" sz="2100" dirty="0"/>
              <a:t>معرفة المطلوب لمواجهة المشكلة.</a:t>
            </a:r>
          </a:p>
          <a:p>
            <a:r>
              <a:rPr lang="ar-KW" sz="2100" dirty="0"/>
              <a:t>وضع الفرضيات. </a:t>
            </a:r>
          </a:p>
          <a:p>
            <a:r>
              <a:rPr lang="ar-KW" sz="2100" dirty="0"/>
              <a:t>اختبار هذه الفرضيات. (التحليل)</a:t>
            </a:r>
          </a:p>
          <a:p>
            <a:endParaRPr lang="ar-KW" sz="2100" dirty="0"/>
          </a:p>
        </p:txBody>
      </p:sp>
    </p:spTree>
    <p:extLst>
      <p:ext uri="{BB962C8B-B14F-4D97-AF65-F5344CB8AC3E}">
        <p14:creationId xmlns:p14="http://schemas.microsoft.com/office/powerpoint/2010/main" val="189444429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صورة 3"/>
          <p:cNvPicPr>
            <a:picLocks noChangeAspect="1"/>
          </p:cNvPicPr>
          <p:nvPr/>
        </p:nvPicPr>
        <p:blipFill>
          <a:blip r:embed="rId2">
            <a:extLst>
              <a:ext uri="{BEBA8EAE-BF5A-486C-A8C5-ECC9F3942E4B}">
                <a14:imgProps xmlns:a14="http://schemas.microsoft.com/office/drawing/2010/main">
                  <a14:imgLayer r:embed="rId3">
                    <a14:imgEffect>
                      <a14:sharpenSoften amount="50000"/>
                    </a14:imgEffect>
                  </a14:imgLayer>
                </a14:imgProps>
              </a:ext>
              <a:ext uri="{28A0092B-C50C-407E-A947-70E740481C1C}">
                <a14:useLocalDpi xmlns:a14="http://schemas.microsoft.com/office/drawing/2010/main" val="0"/>
              </a:ext>
            </a:extLst>
          </a:blip>
          <a:stretch>
            <a:fillRect/>
          </a:stretch>
        </p:blipFill>
        <p:spPr>
          <a:xfrm>
            <a:off x="1" y="857250"/>
            <a:ext cx="6563831" cy="5143500"/>
          </a:xfrm>
          <a:prstGeom prst="rect">
            <a:avLst/>
          </a:prstGeom>
          <a:ln>
            <a:noFill/>
          </a:ln>
          <a:effectLst>
            <a:softEdge rad="112500"/>
          </a:effectLst>
        </p:spPr>
      </p:pic>
    </p:spTree>
    <p:extLst>
      <p:ext uri="{BB962C8B-B14F-4D97-AF65-F5344CB8AC3E}">
        <p14:creationId xmlns:p14="http://schemas.microsoft.com/office/powerpoint/2010/main" val="319490224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عنصر نائب للمحتوى 3"/>
          <p:cNvSpPr>
            <a:spLocks noGrp="1"/>
          </p:cNvSpPr>
          <p:nvPr>
            <p:ph sz="half" idx="2"/>
          </p:nvPr>
        </p:nvSpPr>
        <p:spPr>
          <a:xfrm>
            <a:off x="469900" y="2228850"/>
            <a:ext cx="6447503" cy="2152650"/>
          </a:xfrm>
        </p:spPr>
        <p:txBody>
          <a:bodyPr>
            <a:normAutofit/>
          </a:bodyPr>
          <a:lstStyle/>
          <a:p>
            <a:r>
              <a:rPr lang="ar-KW" sz="2400" dirty="0"/>
              <a:t>يقرأ الطلبة الكتاب المدرسي, وتتدرج معهم في المستويات </a:t>
            </a:r>
          </a:p>
          <a:p>
            <a:r>
              <a:rPr lang="ar-KW" sz="2400" dirty="0"/>
              <a:t>التذكر (مفهوم النفط) </a:t>
            </a:r>
          </a:p>
          <a:p>
            <a:r>
              <a:rPr lang="ar-KW" sz="2400" dirty="0"/>
              <a:t>الفهم ( أهمية النفط العربي)</a:t>
            </a:r>
          </a:p>
          <a:p>
            <a:r>
              <a:rPr lang="ar-KW" sz="2400" dirty="0"/>
              <a:t>التطبيق ( تحديد الدول على الخريطة)</a:t>
            </a:r>
          </a:p>
        </p:txBody>
      </p:sp>
    </p:spTree>
    <p:extLst>
      <p:ext uri="{BB962C8B-B14F-4D97-AF65-F5344CB8AC3E}">
        <p14:creationId xmlns:p14="http://schemas.microsoft.com/office/powerpoint/2010/main" val="150746073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fontScale="90000"/>
          </a:bodyPr>
          <a:lstStyle/>
          <a:p>
            <a:pPr algn="r"/>
            <a:br>
              <a:rPr lang="ar-KW" dirty="0"/>
            </a:br>
            <a:endParaRPr lang="ar-KW" dirty="0"/>
          </a:p>
        </p:txBody>
      </p:sp>
      <p:pic>
        <p:nvPicPr>
          <p:cNvPr id="4" name="صورة 3"/>
          <p:cNvPicPr>
            <a:picLocks noChangeAspect="1"/>
          </p:cNvPicPr>
          <p:nvPr/>
        </p:nvPicPr>
        <p:blipFill rotWithShape="1">
          <a:blip r:embed="rId2">
            <a:extLst>
              <a:ext uri="{28A0092B-C50C-407E-A947-70E740481C1C}">
                <a14:useLocalDpi xmlns:a14="http://schemas.microsoft.com/office/drawing/2010/main" val="0"/>
              </a:ext>
            </a:extLst>
          </a:blip>
          <a:srcRect b="34630"/>
          <a:stretch/>
        </p:blipFill>
        <p:spPr>
          <a:xfrm>
            <a:off x="1" y="857250"/>
            <a:ext cx="6582881" cy="5143500"/>
          </a:xfrm>
          <a:prstGeom prst="rect">
            <a:avLst/>
          </a:prstGeom>
        </p:spPr>
      </p:pic>
      <p:sp>
        <p:nvSpPr>
          <p:cNvPr id="5" name="مربع نص 4"/>
          <p:cNvSpPr txBox="1"/>
          <p:nvPr/>
        </p:nvSpPr>
        <p:spPr>
          <a:xfrm>
            <a:off x="1171575" y="5200650"/>
            <a:ext cx="628650" cy="854080"/>
          </a:xfrm>
          <a:prstGeom prst="rect">
            <a:avLst/>
          </a:prstGeom>
          <a:noFill/>
        </p:spPr>
        <p:txBody>
          <a:bodyPr wrap="square" rtlCol="1">
            <a:spAutoFit/>
          </a:bodyPr>
          <a:lstStyle/>
          <a:p>
            <a:r>
              <a:rPr lang="en-US" sz="4950" dirty="0">
                <a:solidFill>
                  <a:srgbClr val="FF0000"/>
                </a:solidFill>
              </a:rPr>
              <a:t>{</a:t>
            </a:r>
            <a:endParaRPr lang="ar-KW" sz="4950" dirty="0">
              <a:solidFill>
                <a:srgbClr val="FF0000"/>
              </a:solidFill>
            </a:endParaRPr>
          </a:p>
        </p:txBody>
      </p:sp>
      <p:sp>
        <p:nvSpPr>
          <p:cNvPr id="6" name="مربع نص 5"/>
          <p:cNvSpPr txBox="1"/>
          <p:nvPr/>
        </p:nvSpPr>
        <p:spPr>
          <a:xfrm>
            <a:off x="1" y="5181600"/>
            <a:ext cx="1390649" cy="738664"/>
          </a:xfrm>
          <a:prstGeom prst="rect">
            <a:avLst/>
          </a:prstGeom>
          <a:noFill/>
        </p:spPr>
        <p:txBody>
          <a:bodyPr wrap="square" rtlCol="1">
            <a:spAutoFit/>
          </a:bodyPr>
          <a:lstStyle/>
          <a:p>
            <a:r>
              <a:rPr lang="ar-KW" sz="2100" dirty="0">
                <a:solidFill>
                  <a:srgbClr val="FF0000"/>
                </a:solidFill>
              </a:rPr>
              <a:t>المجموع</a:t>
            </a:r>
          </a:p>
          <a:p>
            <a:r>
              <a:rPr lang="ar-KW" sz="2100" dirty="0">
                <a:solidFill>
                  <a:srgbClr val="FF0000"/>
                </a:solidFill>
              </a:rPr>
              <a:t>102.7؟</a:t>
            </a:r>
          </a:p>
        </p:txBody>
      </p:sp>
    </p:spTree>
    <p:extLst>
      <p:ext uri="{BB962C8B-B14F-4D97-AF65-F5344CB8AC3E}">
        <p14:creationId xmlns:p14="http://schemas.microsoft.com/office/powerpoint/2010/main" val="780584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508001" y="764704"/>
            <a:ext cx="8456487" cy="2664296"/>
          </a:xfrm>
        </p:spPr>
        <p:txBody>
          <a:bodyPr>
            <a:noAutofit/>
          </a:bodyPr>
          <a:lstStyle/>
          <a:p>
            <a:pPr algn="r"/>
            <a:r>
              <a:rPr lang="ar-KW" sz="3600" dirty="0"/>
              <a:t>إذا تم اكتشاف الخطأ من قبل أحد الطلبة فهذا هو المطلوب, وهنا يأتي التعلم بالأقران ونطلب من الطالب أن يوضح لزملائه كيف اكتشف الخطأ.</a:t>
            </a:r>
          </a:p>
        </p:txBody>
      </p:sp>
      <p:sp>
        <p:nvSpPr>
          <p:cNvPr id="3" name="عنصر نائب للمحتوى 2"/>
          <p:cNvSpPr>
            <a:spLocks noGrp="1"/>
          </p:cNvSpPr>
          <p:nvPr>
            <p:ph idx="1"/>
          </p:nvPr>
        </p:nvSpPr>
        <p:spPr>
          <a:xfrm>
            <a:off x="1259632" y="3573016"/>
            <a:ext cx="7632848" cy="3119412"/>
          </a:xfrm>
        </p:spPr>
        <p:txBody>
          <a:bodyPr>
            <a:normAutofit/>
          </a:bodyPr>
          <a:lstStyle/>
          <a:p>
            <a:r>
              <a:rPr lang="ar-KW" sz="2100" dirty="0"/>
              <a:t>أما إذا لم يتم اكتشاف الخطأ هنا يأتي دور المعلم في تنمية مهارة التفكير الناقد للطلبة ولذلك بالتسلسل مع المهارات العقلية واتباع طريقة التفكير العلمي:</a:t>
            </a:r>
          </a:p>
          <a:p>
            <a:r>
              <a:rPr lang="ar-KW" sz="2100" dirty="0"/>
              <a:t>هل قمت بالجمع بالشكل الصحيح؟ 	(إعادة الجمع)</a:t>
            </a:r>
          </a:p>
          <a:p>
            <a:r>
              <a:rPr lang="ar-KW" sz="2100" dirty="0"/>
              <a:t>هل هذا خطأ مطبعي؟			(التأكد من المعلم)</a:t>
            </a:r>
          </a:p>
          <a:p>
            <a:endParaRPr lang="ar-KW" sz="2100" dirty="0"/>
          </a:p>
          <a:p>
            <a:endParaRPr lang="ar-KW" sz="2100" dirty="0"/>
          </a:p>
          <a:p>
            <a:endParaRPr lang="ar-KW" sz="2100" dirty="0"/>
          </a:p>
          <a:p>
            <a:endParaRPr lang="ar-KW" sz="2100" dirty="0"/>
          </a:p>
          <a:p>
            <a:endParaRPr lang="ar-KW" sz="2100" dirty="0"/>
          </a:p>
          <a:p>
            <a:pPr marL="0" indent="0">
              <a:buNone/>
            </a:pPr>
            <a:endParaRPr lang="ar-KW" sz="2100" dirty="0"/>
          </a:p>
          <a:p>
            <a:endParaRPr lang="ar-KW" sz="2100" dirty="0"/>
          </a:p>
        </p:txBody>
      </p:sp>
    </p:spTree>
    <p:extLst>
      <p:ext uri="{BB962C8B-B14F-4D97-AF65-F5344CB8AC3E}">
        <p14:creationId xmlns:p14="http://schemas.microsoft.com/office/powerpoint/2010/main" val="276411416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pPr algn="ctr"/>
            <a:r>
              <a:rPr lang="ar-KW" dirty="0"/>
              <a:t>إصدار الحكم</a:t>
            </a:r>
          </a:p>
        </p:txBody>
      </p:sp>
      <p:sp>
        <p:nvSpPr>
          <p:cNvPr id="3" name="عنصر نائب للمحتوى 2"/>
          <p:cNvSpPr>
            <a:spLocks noGrp="1"/>
          </p:cNvSpPr>
          <p:nvPr>
            <p:ph idx="1"/>
          </p:nvPr>
        </p:nvSpPr>
        <p:spPr/>
        <p:txBody>
          <a:bodyPr/>
          <a:lstStyle/>
          <a:p>
            <a:r>
              <a:rPr lang="ar-KW" dirty="0"/>
              <a:t>في هذه العملية يصدر المتعلم حكمه على المعلومة الموجودة في الكتاب.</a:t>
            </a:r>
          </a:p>
          <a:p>
            <a:r>
              <a:rPr lang="ar-KW" dirty="0"/>
              <a:t>ويتناقش مع المعلم و زملائه عن رأيه.</a:t>
            </a:r>
          </a:p>
          <a:p>
            <a:r>
              <a:rPr lang="ar-KW" dirty="0"/>
              <a:t>ويأتي دور المعلم بتعزيز طريقة الوصول للمعلومة وتعزيز خصائص التفكير الناقد ( الحيادية والموضوعية وتقبل الرأي الآخر)</a:t>
            </a:r>
          </a:p>
          <a:p>
            <a:r>
              <a:rPr lang="ar-KW" dirty="0"/>
              <a:t>يتم في هذه المرحلة تفعيل التعلم بالأقران.</a:t>
            </a:r>
          </a:p>
        </p:txBody>
      </p:sp>
    </p:spTree>
    <p:extLst>
      <p:ext uri="{BB962C8B-B14F-4D97-AF65-F5344CB8AC3E}">
        <p14:creationId xmlns:p14="http://schemas.microsoft.com/office/powerpoint/2010/main" val="168211109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pPr algn="ctr"/>
            <a:r>
              <a:rPr lang="ar-KW" dirty="0"/>
              <a:t>ويمكن أن نستخلص من هذه المفاهيم :</a:t>
            </a:r>
          </a:p>
        </p:txBody>
      </p:sp>
      <p:sp>
        <p:nvSpPr>
          <p:cNvPr id="3" name="عنصر نائب للمحتوى 2"/>
          <p:cNvSpPr>
            <a:spLocks noGrp="1"/>
          </p:cNvSpPr>
          <p:nvPr>
            <p:ph idx="1"/>
          </p:nvPr>
        </p:nvSpPr>
        <p:spPr/>
        <p:txBody>
          <a:bodyPr>
            <a:normAutofit/>
          </a:bodyPr>
          <a:lstStyle/>
          <a:p>
            <a:r>
              <a:rPr lang="ar-KW" sz="3000" dirty="0"/>
              <a:t>التفكير الناقد عبارة عن عملية عقلية تقوم على تحديد مشكلة أو رأي وجمع المعلومات بالطرق العلمية تمهيدا لحلها أو تقييمها أو إصدار حكم عليها وذلك بموضوعية ودون تحيز.</a:t>
            </a:r>
          </a:p>
          <a:p>
            <a:endParaRPr lang="ar-KW" sz="3000" dirty="0"/>
          </a:p>
        </p:txBody>
      </p:sp>
    </p:spTree>
    <p:extLst>
      <p:ext uri="{BB962C8B-B14F-4D97-AF65-F5344CB8AC3E}">
        <p14:creationId xmlns:p14="http://schemas.microsoft.com/office/powerpoint/2010/main" val="242011960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pPr algn="ctr"/>
            <a:r>
              <a:rPr lang="ar-KW" dirty="0"/>
              <a:t>أهمية التفكير</a:t>
            </a:r>
          </a:p>
        </p:txBody>
      </p:sp>
      <p:sp>
        <p:nvSpPr>
          <p:cNvPr id="3" name="عنصر نائب للمحتوى 2"/>
          <p:cNvSpPr>
            <a:spLocks noGrp="1"/>
          </p:cNvSpPr>
          <p:nvPr>
            <p:ph idx="1"/>
          </p:nvPr>
        </p:nvSpPr>
        <p:spPr/>
        <p:txBody>
          <a:bodyPr>
            <a:normAutofit/>
          </a:bodyPr>
          <a:lstStyle/>
          <a:p>
            <a:r>
              <a:rPr lang="ar-KW" sz="2400" dirty="0"/>
              <a:t>تعزيز ثقة المتعلم بنفسه من خلال تشجيعه على التفكير العلمي.</a:t>
            </a:r>
          </a:p>
          <a:p>
            <a:r>
              <a:rPr lang="ar-KW" sz="2400" dirty="0"/>
              <a:t>يتعلم المتعلم من خلالها احترام وتقبل وجهات النظر المختلفة.</a:t>
            </a:r>
          </a:p>
          <a:p>
            <a:r>
              <a:rPr lang="ar-KW" sz="2400" dirty="0"/>
              <a:t>تعزيز التأني والتثبت قبل اصدار الحكم على أي معلومة.</a:t>
            </a:r>
          </a:p>
          <a:p>
            <a:r>
              <a:rPr lang="ar-KW" sz="2400" dirty="0"/>
              <a:t>يتعلم المتعلم كيف يقيم الرأي الآخر.</a:t>
            </a:r>
          </a:p>
          <a:p>
            <a:r>
              <a:rPr lang="ar-KW" sz="2400" dirty="0"/>
              <a:t>يتعلم المعلم كيف يقوم الرأي الآخر.</a:t>
            </a:r>
          </a:p>
          <a:p>
            <a:r>
              <a:rPr lang="ar-KW" sz="2400" dirty="0"/>
              <a:t>زيادة دافعية المتعلم للتعلم والبحث.</a:t>
            </a:r>
          </a:p>
          <a:p>
            <a:endParaRPr lang="ar-KW" sz="2400" dirty="0"/>
          </a:p>
        </p:txBody>
      </p:sp>
    </p:spTree>
    <p:extLst>
      <p:ext uri="{BB962C8B-B14F-4D97-AF65-F5344CB8AC3E}">
        <p14:creationId xmlns:p14="http://schemas.microsoft.com/office/powerpoint/2010/main" val="240752774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pPr algn="ctr"/>
            <a:r>
              <a:rPr lang="ar-KW" dirty="0"/>
              <a:t>مكونات التفكير الناقد</a:t>
            </a:r>
          </a:p>
        </p:txBody>
      </p:sp>
      <p:sp>
        <p:nvSpPr>
          <p:cNvPr id="3" name="عنصر نائب للمحتوى 2"/>
          <p:cNvSpPr>
            <a:spLocks noGrp="1"/>
          </p:cNvSpPr>
          <p:nvPr>
            <p:ph idx="1"/>
          </p:nvPr>
        </p:nvSpPr>
        <p:spPr/>
        <p:txBody>
          <a:bodyPr>
            <a:normAutofit/>
          </a:bodyPr>
          <a:lstStyle/>
          <a:p>
            <a:r>
              <a:rPr lang="ar-KW" sz="2100" dirty="0"/>
              <a:t>طرح الأسئلة.</a:t>
            </a:r>
          </a:p>
          <a:p>
            <a:r>
              <a:rPr lang="ar-KW" sz="2100" dirty="0"/>
              <a:t>تحديد المشكلة.</a:t>
            </a:r>
          </a:p>
          <a:p>
            <a:r>
              <a:rPr lang="ar-KW" sz="2100" dirty="0"/>
              <a:t>فحص الأدلة.</a:t>
            </a:r>
          </a:p>
          <a:p>
            <a:r>
              <a:rPr lang="ar-KW" sz="2100" dirty="0"/>
              <a:t>تحليل الفرضيات.</a:t>
            </a:r>
          </a:p>
          <a:p>
            <a:r>
              <a:rPr lang="ar-KW" sz="2100" dirty="0"/>
              <a:t>يستخدم العقل لا العاطفة.</a:t>
            </a:r>
          </a:p>
          <a:p>
            <a:r>
              <a:rPr lang="ar-KW" sz="2100" dirty="0"/>
              <a:t>تحمل الغموض.</a:t>
            </a:r>
          </a:p>
        </p:txBody>
      </p:sp>
    </p:spTree>
    <p:extLst>
      <p:ext uri="{BB962C8B-B14F-4D97-AF65-F5344CB8AC3E}">
        <p14:creationId xmlns:p14="http://schemas.microsoft.com/office/powerpoint/2010/main" val="75967723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pPr algn="ctr"/>
            <a:r>
              <a:rPr lang="ar-KW" dirty="0"/>
              <a:t>خصائص التفكير الناقد</a:t>
            </a:r>
          </a:p>
        </p:txBody>
      </p:sp>
      <p:sp>
        <p:nvSpPr>
          <p:cNvPr id="3" name="عنصر نائب للمحتوى 2"/>
          <p:cNvSpPr>
            <a:spLocks noGrp="1"/>
          </p:cNvSpPr>
          <p:nvPr>
            <p:ph idx="1"/>
          </p:nvPr>
        </p:nvSpPr>
        <p:spPr/>
        <p:txBody>
          <a:bodyPr>
            <a:normAutofit/>
          </a:bodyPr>
          <a:lstStyle/>
          <a:p>
            <a:r>
              <a:rPr lang="ar-KW" sz="2700" dirty="0"/>
              <a:t>توفر القابليات والعادات العقلية المهمة.</a:t>
            </a:r>
          </a:p>
          <a:p>
            <a:r>
              <a:rPr lang="ar-KW" sz="2700" dirty="0"/>
              <a:t>توفر المعايير المناسبة.</a:t>
            </a:r>
          </a:p>
          <a:p>
            <a:r>
              <a:rPr lang="ar-KW" sz="2700" dirty="0"/>
              <a:t>الاهتمام بالاستنباط أو الاستنتاج.</a:t>
            </a:r>
          </a:p>
          <a:p>
            <a:r>
              <a:rPr lang="ar-KW" sz="2700" dirty="0"/>
              <a:t>الاهتمام بوجهات النظر الأخرى.</a:t>
            </a:r>
          </a:p>
          <a:p>
            <a:r>
              <a:rPr lang="ar-KW" sz="2700" dirty="0"/>
              <a:t>عدم القفز إلى النتائج مباشرة.</a:t>
            </a:r>
          </a:p>
          <a:p>
            <a:r>
              <a:rPr lang="ar-KW" sz="2700" dirty="0"/>
              <a:t>الموضوعية.</a:t>
            </a:r>
          </a:p>
          <a:p>
            <a:endParaRPr lang="ar-KW" sz="2700" dirty="0"/>
          </a:p>
        </p:txBody>
      </p:sp>
    </p:spTree>
    <p:extLst>
      <p:ext uri="{BB962C8B-B14F-4D97-AF65-F5344CB8AC3E}">
        <p14:creationId xmlns:p14="http://schemas.microsoft.com/office/powerpoint/2010/main" val="370877226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pPr algn="ctr"/>
            <a:r>
              <a:rPr lang="ar-KW" dirty="0"/>
              <a:t>متطلبات التفكير الناقد</a:t>
            </a:r>
          </a:p>
        </p:txBody>
      </p:sp>
      <p:sp>
        <p:nvSpPr>
          <p:cNvPr id="3" name="عنصر نائب للمحتوى 2"/>
          <p:cNvSpPr>
            <a:spLocks noGrp="1"/>
          </p:cNvSpPr>
          <p:nvPr>
            <p:ph idx="1"/>
          </p:nvPr>
        </p:nvSpPr>
        <p:spPr>
          <a:xfrm>
            <a:off x="508001" y="2477692"/>
            <a:ext cx="6447501" cy="3275408"/>
          </a:xfrm>
        </p:spPr>
        <p:txBody>
          <a:bodyPr>
            <a:noAutofit/>
          </a:bodyPr>
          <a:lstStyle/>
          <a:p>
            <a:r>
              <a:rPr lang="ar-KW" sz="2400" dirty="0"/>
              <a:t>تتيح للمتعلمين الحرية في التفكير والمناقشة واختلاف الرأي.</a:t>
            </a:r>
          </a:p>
          <a:p>
            <a:r>
              <a:rPr lang="ar-KW" sz="2400" dirty="0"/>
              <a:t>مستجيبة لتفاعل المتعلمين.</a:t>
            </a:r>
          </a:p>
          <a:p>
            <a:r>
              <a:rPr lang="ar-KW" sz="2400" dirty="0"/>
              <a:t>توفر التغذية الراجعة.</a:t>
            </a:r>
          </a:p>
          <a:p>
            <a:r>
              <a:rPr lang="ar-KW" sz="2400" dirty="0"/>
              <a:t>تدعم رأي المتعلمين ويتمكن من تكرار المحاولة.</a:t>
            </a:r>
          </a:p>
          <a:p>
            <a:r>
              <a:rPr lang="ar-KW" sz="2400" dirty="0"/>
              <a:t>لا يخاف فيها المتعلم من العقاب اللفظي ( الاستهزاء) عندما يبدي رأيه في موضوع النقاش.</a:t>
            </a:r>
          </a:p>
          <a:p>
            <a:r>
              <a:rPr lang="ar-KW" sz="2400" dirty="0"/>
              <a:t>معلم تتوفر فيه صفات التفكير العلمي.</a:t>
            </a:r>
          </a:p>
        </p:txBody>
      </p:sp>
    </p:spTree>
    <p:extLst>
      <p:ext uri="{BB962C8B-B14F-4D97-AF65-F5344CB8AC3E}">
        <p14:creationId xmlns:p14="http://schemas.microsoft.com/office/powerpoint/2010/main" val="184431809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pPr algn="r"/>
            <a:r>
              <a:rPr lang="ar-SA" b="1" dirty="0"/>
              <a:t>مهارة التفكير الناقد</a:t>
            </a:r>
            <a:endParaRPr lang="en-US" dirty="0"/>
          </a:p>
        </p:txBody>
      </p:sp>
      <p:sp>
        <p:nvSpPr>
          <p:cNvPr id="3" name="عنصر نائب للمحتوى 2"/>
          <p:cNvSpPr>
            <a:spLocks noGrp="1"/>
          </p:cNvSpPr>
          <p:nvPr>
            <p:ph idx="1"/>
          </p:nvPr>
        </p:nvSpPr>
        <p:spPr>
          <a:xfrm>
            <a:off x="539552" y="1196752"/>
            <a:ext cx="8229600" cy="4525963"/>
          </a:xfrm>
        </p:spPr>
        <p:txBody>
          <a:bodyPr>
            <a:noAutofit/>
          </a:bodyPr>
          <a:lstStyle/>
          <a:p>
            <a:pPr marL="0" indent="0">
              <a:lnSpc>
                <a:spcPct val="170000"/>
              </a:lnSpc>
              <a:buNone/>
            </a:pPr>
            <a:br>
              <a:rPr lang="ar-SA" sz="2000" dirty="0"/>
            </a:br>
            <a:r>
              <a:rPr lang="ar-SA" sz="2000" dirty="0"/>
              <a:t>1.    إن نعمة العقل كغيرها من النعم تحتاج إلى صونها ورعايتها، وذلك لأن العقل له ملكات وقدرات لا بد من تنميتها وتدريبها، كي لا تكون أسيرة الاستخدام المحدود لها، مما يؤدي إلى تعطيلها وجمودها.</a:t>
            </a:r>
            <a:br>
              <a:rPr lang="ar-SA" sz="2000" dirty="0"/>
            </a:br>
            <a:r>
              <a:rPr lang="ar-SA" sz="2000" dirty="0"/>
              <a:t>2.    إن التفكير من أرقى العمليات العقلية، وأكثرها تعقيداً، والإنسان يستخدمه في جميع مناشط حياته، بصورة طبيعية وتلقائية. </a:t>
            </a:r>
            <a:br>
              <a:rPr lang="ar-SA" sz="2000" dirty="0"/>
            </a:br>
            <a:r>
              <a:rPr lang="ar-SA" sz="2000" dirty="0"/>
              <a:t>3.    إن ممارسة التفكير تختلف من شخص إلى آخر، بحسب نشاطه العقلي، ومهاراته التي اكتسبها أو تعلمها. </a:t>
            </a:r>
            <a:br>
              <a:rPr lang="ar-SA" sz="2000" dirty="0"/>
            </a:br>
            <a:r>
              <a:rPr lang="ar-SA" sz="2000" dirty="0"/>
              <a:t>4.    إن للتفكير مهارات قابلة للتعلم، كأي مهارات أخرى يتعلمها الإنسان، ليوسّع مداركه، وليكون أكثر فاعلية في مواجهة مشكلاته، وأقدر على الإبداع.</a:t>
            </a:r>
            <a:br>
              <a:rPr lang="ar-SA" sz="2000" dirty="0"/>
            </a:br>
            <a:endParaRPr lang="en-US" sz="2000" dirty="0"/>
          </a:p>
        </p:txBody>
      </p:sp>
      <p:pic>
        <p:nvPicPr>
          <p:cNvPr id="5" name="صورة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68" y="0"/>
            <a:ext cx="3057525" cy="1484784"/>
          </a:xfrm>
          <a:prstGeom prst="rect">
            <a:avLst/>
          </a:prstGeom>
        </p:spPr>
      </p:pic>
    </p:spTree>
    <p:extLst>
      <p:ext uri="{BB962C8B-B14F-4D97-AF65-F5344CB8AC3E}">
        <p14:creationId xmlns:p14="http://schemas.microsoft.com/office/powerpoint/2010/main" val="219147729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a:bodyPr>
          <a:lstStyle/>
          <a:p>
            <a:r>
              <a:rPr lang="ar-SA" sz="4000" b="1" u="sng" dirty="0"/>
              <a:t>أنواع مهارات التفكير</a:t>
            </a:r>
            <a:endParaRPr lang="en-US" sz="4000" u="sng" dirty="0"/>
          </a:p>
        </p:txBody>
      </p:sp>
      <p:sp>
        <p:nvSpPr>
          <p:cNvPr id="3" name="عنصر نائب للمحتوى 2"/>
          <p:cNvSpPr>
            <a:spLocks noGrp="1"/>
          </p:cNvSpPr>
          <p:nvPr>
            <p:ph idx="1"/>
          </p:nvPr>
        </p:nvSpPr>
        <p:spPr>
          <a:xfrm>
            <a:off x="457200" y="1268760"/>
            <a:ext cx="8229600" cy="4857403"/>
          </a:xfrm>
        </p:spPr>
        <p:txBody>
          <a:bodyPr>
            <a:normAutofit/>
          </a:bodyPr>
          <a:lstStyle/>
          <a:p>
            <a:endParaRPr lang="en-US" sz="2400" b="1" dirty="0"/>
          </a:p>
          <a:p>
            <a:r>
              <a:rPr lang="ar-SA" sz="2400" b="1" dirty="0"/>
              <a:t>يتم عادةً تصنيف مهارات التفكير إلى قسمين: </a:t>
            </a:r>
            <a:br>
              <a:rPr lang="ar-SA" sz="2400" dirty="0"/>
            </a:br>
            <a:r>
              <a:rPr lang="ar-SA" sz="2400" dirty="0"/>
              <a:t>1.    مهارات التفكير الأساسية: مثل التذكر، والملاحظة، والتصنيف، والمقارنة.. الخ.</a:t>
            </a:r>
            <a:br>
              <a:rPr lang="ar-SA" sz="2400" dirty="0"/>
            </a:br>
            <a:r>
              <a:rPr lang="ar-SA" sz="2400" dirty="0"/>
              <a:t>2.    مهارات التفكير العليا: مثل حل المشكلات، اتخاذ القرار، التفكير الإبداعي، التفكير الناقد. </a:t>
            </a:r>
            <a:endParaRPr lang="en-US" sz="2400" dirty="0"/>
          </a:p>
          <a:p>
            <a:endParaRPr lang="en-US" sz="2400" dirty="0"/>
          </a:p>
          <a:p>
            <a:r>
              <a:rPr lang="ar-SA" sz="2400" dirty="0"/>
              <a:t>ونلاحظ أن مهارات التفكير الأساسية مثل حروف اللغة، ومهارات التفكير العليا مثل الكلمات، وبدون الحروف لا تنتج الكلمات. </a:t>
            </a:r>
            <a:br>
              <a:rPr lang="ar-SA" dirty="0"/>
            </a:br>
            <a:endParaRPr lang="ar-SA" dirty="0"/>
          </a:p>
          <a:p>
            <a:pPr marL="0" indent="0">
              <a:buNone/>
            </a:pPr>
            <a:endParaRPr lang="en-US" dirty="0"/>
          </a:p>
        </p:txBody>
      </p:sp>
      <p:pic>
        <p:nvPicPr>
          <p:cNvPr id="4" name="Content Placeholder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3528" y="4941168"/>
            <a:ext cx="2628900" cy="1743075"/>
          </a:xfrm>
          <a:prstGeom prst="rect">
            <a:avLst/>
          </a:prstGeom>
        </p:spPr>
      </p:pic>
    </p:spTree>
    <p:extLst>
      <p:ext uri="{BB962C8B-B14F-4D97-AF65-F5344CB8AC3E}">
        <p14:creationId xmlns:p14="http://schemas.microsoft.com/office/powerpoint/2010/main" val="1895017123"/>
      </p:ext>
    </p:extLst>
  </p:cSld>
  <p:clrMapOvr>
    <a:masterClrMapping/>
  </p:clrMapOvr>
</p:sld>
</file>

<file path=ppt/theme/theme1.xml><?xml version="1.0" encoding="utf-8"?>
<a:theme xmlns:a="http://schemas.openxmlformats.org/drawingml/2006/main" name="نسق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نسق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Adjacency</Template>
  <TotalTime>569</TotalTime>
  <Words>1739</Words>
  <Application>Microsoft Office PowerPoint</Application>
  <PresentationFormat>عرض على الشاشة (4:3)</PresentationFormat>
  <Paragraphs>143</Paragraphs>
  <Slides>29</Slides>
  <Notes>1</Notes>
  <HiddenSlides>0</HiddenSlides>
  <MMClips>0</MMClips>
  <ScaleCrop>false</ScaleCrop>
  <HeadingPairs>
    <vt:vector size="6" baseType="variant">
      <vt:variant>
        <vt:lpstr>الخطوط المستخدمة</vt:lpstr>
      </vt:variant>
      <vt:variant>
        <vt:i4>3</vt:i4>
      </vt:variant>
      <vt:variant>
        <vt:lpstr>نسق</vt:lpstr>
      </vt:variant>
      <vt:variant>
        <vt:i4>1</vt:i4>
      </vt:variant>
      <vt:variant>
        <vt:lpstr>عناوين الشرائح</vt:lpstr>
      </vt:variant>
      <vt:variant>
        <vt:i4>29</vt:i4>
      </vt:variant>
    </vt:vector>
  </HeadingPairs>
  <TitlesOfParts>
    <vt:vector size="33" baseType="lpstr">
      <vt:lpstr>Arial</vt:lpstr>
      <vt:lpstr>Calibri</vt:lpstr>
      <vt:lpstr>Wingdings 2</vt:lpstr>
      <vt:lpstr>نسق Office</vt:lpstr>
      <vt:lpstr>كيف نتعامل مع الفصول الافتراضية؟ </vt:lpstr>
      <vt:lpstr>ما هو التفكير الناقد</vt:lpstr>
      <vt:lpstr>ويمكن أن نستخلص من هذه المفاهيم :</vt:lpstr>
      <vt:lpstr>أهمية التفكير</vt:lpstr>
      <vt:lpstr>مكونات التفكير الناقد</vt:lpstr>
      <vt:lpstr>خصائص التفكير الناقد</vt:lpstr>
      <vt:lpstr>متطلبات التفكير الناقد</vt:lpstr>
      <vt:lpstr>مهارة التفكير الناقد</vt:lpstr>
      <vt:lpstr>أنواع مهارات التفكير</vt:lpstr>
      <vt:lpstr>تعريف التفكير الناقد</vt:lpstr>
      <vt:lpstr>مكونات التفكير الناقد</vt:lpstr>
      <vt:lpstr>  مكونات التفكير الناقد </vt:lpstr>
      <vt:lpstr> رابعاً: مثال على التفكير الناقد </vt:lpstr>
      <vt:lpstr>خصائص المفكر الناقد</vt:lpstr>
      <vt:lpstr>عرض تقديمي في PowerPoint</vt:lpstr>
      <vt:lpstr>الفوائد التي يكتسبها الانسان من التفكير الناقد : </vt:lpstr>
      <vt:lpstr>عرض تقديمي في PowerPoint</vt:lpstr>
      <vt:lpstr>فوائد استخدام مهارة التفكير الناقد في الفصول الافتراضية</vt:lpstr>
      <vt:lpstr>عرض تقديمي في PowerPoint</vt:lpstr>
      <vt:lpstr>استراتيجيات التفكير الناقد</vt:lpstr>
      <vt:lpstr>عرض تقديمي في PowerPoint</vt:lpstr>
      <vt:lpstr>استراتيجية سميث لتقويم صحة مصادر المعلومات</vt:lpstr>
      <vt:lpstr>خطوات التفكير الناقد كيف يتم التدريب عليها في الفصل</vt:lpstr>
      <vt:lpstr>تطبيق عملي من خلال الدرس</vt:lpstr>
      <vt:lpstr>عرض تقديمي في PowerPoint</vt:lpstr>
      <vt:lpstr>عرض تقديمي في PowerPoint</vt:lpstr>
      <vt:lpstr> </vt:lpstr>
      <vt:lpstr>إذا تم اكتشاف الخطأ من قبل أحد الطلبة فهذا هو المطلوب, وهنا يأتي التعلم بالأقران ونطلب من الطالب أن يوضح لزملائه كيف اكتشف الخطأ.</vt:lpstr>
      <vt:lpstr>إصدار الحكم</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عرض تقديمي في PowerPoint</dc:title>
  <dc:creator>ABUMADA</dc:creator>
  <cp:lastModifiedBy>Moustafa Khabeer</cp:lastModifiedBy>
  <cp:revision>58</cp:revision>
  <dcterms:created xsi:type="dcterms:W3CDTF">2014-11-16T14:48:48Z</dcterms:created>
  <dcterms:modified xsi:type="dcterms:W3CDTF">2021-04-22T08:36:47Z</dcterms:modified>
</cp:coreProperties>
</file>